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42"/>
  </p:handoutMasterIdLst>
  <p:sldIdLst>
    <p:sldId id="256" r:id="rId2"/>
    <p:sldId id="257" r:id="rId3"/>
    <p:sldId id="309" r:id="rId4"/>
    <p:sldId id="322" r:id="rId5"/>
    <p:sldId id="323" r:id="rId6"/>
    <p:sldId id="326" r:id="rId7"/>
    <p:sldId id="328" r:id="rId8"/>
    <p:sldId id="329" r:id="rId9"/>
    <p:sldId id="324" r:id="rId10"/>
    <p:sldId id="327" r:id="rId11"/>
    <p:sldId id="313" r:id="rId12"/>
    <p:sldId id="314" r:id="rId13"/>
    <p:sldId id="316" r:id="rId14"/>
    <p:sldId id="317" r:id="rId15"/>
    <p:sldId id="319" r:id="rId16"/>
    <p:sldId id="332" r:id="rId17"/>
    <p:sldId id="339" r:id="rId18"/>
    <p:sldId id="340" r:id="rId19"/>
    <p:sldId id="341" r:id="rId20"/>
    <p:sldId id="333" r:id="rId21"/>
    <p:sldId id="335" r:id="rId22"/>
    <p:sldId id="344" r:id="rId23"/>
    <p:sldId id="342" r:id="rId24"/>
    <p:sldId id="343" r:id="rId25"/>
    <p:sldId id="345" r:id="rId26"/>
    <p:sldId id="346" r:id="rId27"/>
    <p:sldId id="259" r:id="rId28"/>
    <p:sldId id="275" r:id="rId29"/>
    <p:sldId id="347" r:id="rId30"/>
    <p:sldId id="348" r:id="rId31"/>
    <p:sldId id="349" r:id="rId32"/>
    <p:sldId id="350" r:id="rId33"/>
    <p:sldId id="336" r:id="rId34"/>
    <p:sldId id="351" r:id="rId35"/>
    <p:sldId id="337" r:id="rId36"/>
    <p:sldId id="338" r:id="rId37"/>
    <p:sldId id="352" r:id="rId38"/>
    <p:sldId id="355" r:id="rId39"/>
    <p:sldId id="353" r:id="rId40"/>
    <p:sldId id="325" r:id="rId41"/>
  </p:sldIdLst>
  <p:sldSz cx="9144000" cy="6858000" type="screen4x3"/>
  <p:notesSz cx="7099300" cy="102346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99" autoAdjust="0"/>
    <p:restoredTop sz="94617" autoAdjust="0"/>
  </p:normalViewPr>
  <p:slideViewPr>
    <p:cSldViewPr>
      <p:cViewPr varScale="1">
        <p:scale>
          <a:sx n="101" d="100"/>
          <a:sy n="101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rtega\Local%20Settings\Temp\serie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rtega\Local%20Settings\Temp\serie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rtega\Local%20Settings\Temp\serie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rtega\Local%20Settings\Temp\serie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rtega\Local%20Settings\Temp\serie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rtega\Local%20Settings\Temp\serie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rtega\Local%20Settings\Temp\serie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ortega\Local%20Settings\Temp\seri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Daily Returns of Euro/Dollar from 02/09/2003 to 25/09/2009</a:t>
            </a:r>
          </a:p>
        </c:rich>
      </c:tx>
      <c:layout>
        <c:manualLayout>
          <c:xMode val="edge"/>
          <c:yMode val="edge"/>
          <c:x val="0.26990692864529481"/>
          <c:y val="2.033898305084743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3.4126163391933799E-2"/>
          <c:y val="0.12542372881355887"/>
          <c:w val="0.95553257497414656"/>
          <c:h val="0.8389830508474575"/>
        </c:manualLayout>
      </c:layout>
      <c:lineChart>
        <c:grouping val="standard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val>
            <c:numRef>
              <c:f>eurodollar!$E$3:$E$1584</c:f>
              <c:numCache>
                <c:formatCode>General</c:formatCode>
                <c:ptCount val="1582"/>
                <c:pt idx="0">
                  <c:v>-1.0170976945937631</c:v>
                </c:pt>
                <c:pt idx="1">
                  <c:v>-0.38756161826512536</c:v>
                </c:pt>
                <c:pt idx="2">
                  <c:v>0.4336000151005705</c:v>
                </c:pt>
                <c:pt idx="3">
                  <c:v>1.4984291324927579</c:v>
                </c:pt>
                <c:pt idx="4">
                  <c:v>0.30785971435757714</c:v>
                </c:pt>
                <c:pt idx="5">
                  <c:v>1.1237588479279039</c:v>
                </c:pt>
                <c:pt idx="6">
                  <c:v>0.17863527436965537</c:v>
                </c:pt>
                <c:pt idx="7">
                  <c:v>-0.33968031230761608</c:v>
                </c:pt>
                <c:pt idx="8">
                  <c:v>1.3518526755020119</c:v>
                </c:pt>
                <c:pt idx="9">
                  <c:v>-0.25651245766516728</c:v>
                </c:pt>
                <c:pt idx="10">
                  <c:v>-0.48830389563879384</c:v>
                </c:pt>
                <c:pt idx="11">
                  <c:v>-8.9039272198958519E-2</c:v>
                </c:pt>
                <c:pt idx="12">
                  <c:v>0.59505482215255989</c:v>
                </c:pt>
                <c:pt idx="13">
                  <c:v>0.15042253864959026</c:v>
                </c:pt>
                <c:pt idx="14">
                  <c:v>1.4744869558141658</c:v>
                </c:pt>
                <c:pt idx="15">
                  <c:v>-7.8441630378528582E-2</c:v>
                </c:pt>
                <c:pt idx="16">
                  <c:v>-0.1832701128235637</c:v>
                </c:pt>
                <c:pt idx="17">
                  <c:v>0.35750136170779651</c:v>
                </c:pt>
                <c:pt idx="18">
                  <c:v>-9.5789618505703888E-2</c:v>
                </c:pt>
                <c:pt idx="19">
                  <c:v>-0.24424296859220976</c:v>
                </c:pt>
                <c:pt idx="20">
                  <c:v>2.3477688053988737</c:v>
                </c:pt>
                <c:pt idx="21">
                  <c:v>-0.23915283007586721</c:v>
                </c:pt>
                <c:pt idx="22">
                  <c:v>-5.9877680245873546E-2</c:v>
                </c:pt>
                <c:pt idx="23">
                  <c:v>-0.46312261163906704</c:v>
                </c:pt>
                <c:pt idx="24">
                  <c:v>-4.2990413799981551E-2</c:v>
                </c:pt>
                <c:pt idx="25">
                  <c:v>1.2987195526811073</c:v>
                </c:pt>
                <c:pt idx="26">
                  <c:v>0.21199923140357324</c:v>
                </c:pt>
                <c:pt idx="27">
                  <c:v>-0.56065386410912865</c:v>
                </c:pt>
                <c:pt idx="28">
                  <c:v>0.67071610270977666</c:v>
                </c:pt>
                <c:pt idx="29">
                  <c:v>-0.94368394259473665</c:v>
                </c:pt>
                <c:pt idx="30">
                  <c:v>-0.43658846046317534</c:v>
                </c:pt>
                <c:pt idx="31">
                  <c:v>-0.1115927838024835</c:v>
                </c:pt>
                <c:pt idx="32">
                  <c:v>0.32584491186801556</c:v>
                </c:pt>
                <c:pt idx="33">
                  <c:v>-0.83387545301983812</c:v>
                </c:pt>
                <c:pt idx="34">
                  <c:v>0.48226066599310674</c:v>
                </c:pt>
                <c:pt idx="35">
                  <c:v>0.33449149931366151</c:v>
                </c:pt>
                <c:pt idx="36">
                  <c:v>0.68265475448503643</c:v>
                </c:pt>
                <c:pt idx="37">
                  <c:v>0.11049255299477045</c:v>
                </c:pt>
                <c:pt idx="38">
                  <c:v>0.33074702584838245</c:v>
                </c:pt>
                <c:pt idx="39">
                  <c:v>-0.62850555117233697</c:v>
                </c:pt>
                <c:pt idx="40">
                  <c:v>-0.50395152566410084</c:v>
                </c:pt>
                <c:pt idx="41">
                  <c:v>0.12836422968356132</c:v>
                </c:pt>
                <c:pt idx="42">
                  <c:v>-1.7105713349951954E-2</c:v>
                </c:pt>
                <c:pt idx="43">
                  <c:v>-0.52313484941088062</c:v>
                </c:pt>
                <c:pt idx="44">
                  <c:v>-0.58641078702888483</c:v>
                </c:pt>
                <c:pt idx="45">
                  <c:v>-0.66820225192226157</c:v>
                </c:pt>
                <c:pt idx="46">
                  <c:v>-0.61135561593028165</c:v>
                </c:pt>
                <c:pt idx="47">
                  <c:v>1.7519271243124402E-2</c:v>
                </c:pt>
                <c:pt idx="48">
                  <c:v>-2.6280057967373413E-2</c:v>
                </c:pt>
                <c:pt idx="49">
                  <c:v>0.65493837567114721</c:v>
                </c:pt>
                <c:pt idx="50">
                  <c:v>6.0909290549596304E-2</c:v>
                </c:pt>
                <c:pt idx="51">
                  <c:v>0.99537758681453559</c:v>
                </c:pt>
                <c:pt idx="52">
                  <c:v>0.9770389687474027</c:v>
                </c:pt>
                <c:pt idx="53">
                  <c:v>0.43402476541772683</c:v>
                </c:pt>
                <c:pt idx="54">
                  <c:v>7.6397440157410998E-2</c:v>
                </c:pt>
                <c:pt idx="55">
                  <c:v>0.22884274935817431</c:v>
                </c:pt>
                <c:pt idx="56">
                  <c:v>1.0107902770825827</c:v>
                </c:pt>
                <c:pt idx="57">
                  <c:v>-4.19129055970053E-2</c:v>
                </c:pt>
                <c:pt idx="58">
                  <c:v>-0.10905583900363559</c:v>
                </c:pt>
                <c:pt idx="59">
                  <c:v>-0.7751976804318027</c:v>
                </c:pt>
                <c:pt idx="60">
                  <c:v>-0.27104878528980797</c:v>
                </c:pt>
                <c:pt idx="61">
                  <c:v>0.60039924978590453</c:v>
                </c:pt>
                <c:pt idx="62">
                  <c:v>0.31146117185752503</c:v>
                </c:pt>
                <c:pt idx="63">
                  <c:v>0.9452577806639384</c:v>
                </c:pt>
                <c:pt idx="64">
                  <c:v>-0.10829273414519629</c:v>
                </c:pt>
                <c:pt idx="65">
                  <c:v>8.3312510025956854E-2</c:v>
                </c:pt>
                <c:pt idx="66">
                  <c:v>0.62264117140102104</c:v>
                </c:pt>
                <c:pt idx="67">
                  <c:v>0.28924444776262132</c:v>
                </c:pt>
                <c:pt idx="68">
                  <c:v>1.6503011837107388E-2</c:v>
                </c:pt>
                <c:pt idx="69">
                  <c:v>0.78077240685354465</c:v>
                </c:pt>
                <c:pt idx="70">
                  <c:v>0.1962869690497582</c:v>
                </c:pt>
                <c:pt idx="71">
                  <c:v>8.9836259053466511E-2</c:v>
                </c:pt>
                <c:pt idx="72">
                  <c:v>-0.95969239210000712</c:v>
                </c:pt>
                <c:pt idx="73">
                  <c:v>1.1065233182269014</c:v>
                </c:pt>
                <c:pt idx="74">
                  <c:v>0.17103070504552453</c:v>
                </c:pt>
                <c:pt idx="75">
                  <c:v>0.38983237868673032</c:v>
                </c:pt>
                <c:pt idx="76">
                  <c:v>0.28329777334957007</c:v>
                </c:pt>
                <c:pt idx="77">
                  <c:v>-6.4683055295342032E-2</c:v>
                </c:pt>
                <c:pt idx="78">
                  <c:v>0.33105928738944435</c:v>
                </c:pt>
                <c:pt idx="79">
                  <c:v>0.16109548389281261</c:v>
                </c:pt>
                <c:pt idx="80">
                  <c:v>-0.24980874427766056</c:v>
                </c:pt>
                <c:pt idx="81">
                  <c:v>0.30613090853759128</c:v>
                </c:pt>
                <c:pt idx="82">
                  <c:v>0.12058363935487648</c:v>
                </c:pt>
                <c:pt idx="83">
                  <c:v>4.0162256052134332E-2</c:v>
                </c:pt>
                <c:pt idx="84">
                  <c:v>0.24864660895520821</c:v>
                </c:pt>
                <c:pt idx="85">
                  <c:v>0.25602062148236981</c:v>
                </c:pt>
                <c:pt idx="86">
                  <c:v>0.79586572092835428</c:v>
                </c:pt>
                <c:pt idx="87">
                  <c:v>-1.1480633154410973</c:v>
                </c:pt>
                <c:pt idx="88">
                  <c:v>1.0370226948945958</c:v>
                </c:pt>
                <c:pt idx="89">
                  <c:v>0.55397419292150263</c:v>
                </c:pt>
                <c:pt idx="90">
                  <c:v>0.77827522276767169</c:v>
                </c:pt>
                <c:pt idx="91">
                  <c:v>-0.73093420878581661</c:v>
                </c:pt>
                <c:pt idx="92">
                  <c:v>0.33862299553864406</c:v>
                </c:pt>
                <c:pt idx="93">
                  <c:v>0.79088936585875158</c:v>
                </c:pt>
                <c:pt idx="94">
                  <c:v>-0.17174086969088953</c:v>
                </c:pt>
                <c:pt idx="95">
                  <c:v>-0.24250021662018395</c:v>
                </c:pt>
                <c:pt idx="96">
                  <c:v>-0.80997572538143991</c:v>
                </c:pt>
                <c:pt idx="97">
                  <c:v>-0.47487228137553883</c:v>
                </c:pt>
                <c:pt idx="98">
                  <c:v>-1.3578483384515101</c:v>
                </c:pt>
                <c:pt idx="99">
                  <c:v>-0.49983980235292824</c:v>
                </c:pt>
                <c:pt idx="100">
                  <c:v>1.3008052378418011</c:v>
                </c:pt>
                <c:pt idx="101">
                  <c:v>0.3742489537581134</c:v>
                </c:pt>
                <c:pt idx="102">
                  <c:v>0.87046525731113256</c:v>
                </c:pt>
                <c:pt idx="103">
                  <c:v>-7.8792892921980811E-3</c:v>
                </c:pt>
                <c:pt idx="104">
                  <c:v>-0.84669150720505626</c:v>
                </c:pt>
                <c:pt idx="105">
                  <c:v>-9.5404682065544644E-2</c:v>
                </c:pt>
                <c:pt idx="106">
                  <c:v>6.3613233697323981E-2</c:v>
                </c:pt>
                <c:pt idx="107">
                  <c:v>-0.96649979555683063</c:v>
                </c:pt>
                <c:pt idx="108">
                  <c:v>-0.56342711831244552</c:v>
                </c:pt>
                <c:pt idx="109">
                  <c:v>0.32234696297726712</c:v>
                </c:pt>
                <c:pt idx="110">
                  <c:v>1.0643932268814633</c:v>
                </c:pt>
                <c:pt idx="111">
                  <c:v>-0.50277429241042504</c:v>
                </c:pt>
                <c:pt idx="112">
                  <c:v>0.97926820539629889</c:v>
                </c:pt>
                <c:pt idx="113">
                  <c:v>0.6869080737885549</c:v>
                </c:pt>
                <c:pt idx="114">
                  <c:v>3.1468806805218241E-2</c:v>
                </c:pt>
                <c:pt idx="115">
                  <c:v>0.13363206013295992</c:v>
                </c:pt>
                <c:pt idx="116">
                  <c:v>-0.40143310235041252</c:v>
                </c:pt>
                <c:pt idx="117">
                  <c:v>1.0200967303188007</c:v>
                </c:pt>
                <c:pt idx="118">
                  <c:v>0.37403612531128638</c:v>
                </c:pt>
                <c:pt idx="119">
                  <c:v>-0.65548420414719788</c:v>
                </c:pt>
                <c:pt idx="120">
                  <c:v>0.53874813112167763</c:v>
                </c:pt>
                <c:pt idx="121">
                  <c:v>7.7839188175532481E-2</c:v>
                </c:pt>
                <c:pt idx="122">
                  <c:v>-1.4657157799973453</c:v>
                </c:pt>
                <c:pt idx="123">
                  <c:v>-0.28465267896055413</c:v>
                </c:pt>
                <c:pt idx="124">
                  <c:v>-0.43645667031635776</c:v>
                </c:pt>
                <c:pt idx="125">
                  <c:v>0.46020869924716706</c:v>
                </c:pt>
                <c:pt idx="126">
                  <c:v>-9.5041984027394152E-2</c:v>
                </c:pt>
                <c:pt idx="127">
                  <c:v>-1.3241000662806841</c:v>
                </c:pt>
                <c:pt idx="128">
                  <c:v>0.24860672814762141</c:v>
                </c:pt>
                <c:pt idx="129">
                  <c:v>-2.4031721988526714E-2</c:v>
                </c:pt>
                <c:pt idx="130">
                  <c:v>-0.73979108708000663</c:v>
                </c:pt>
                <c:pt idx="131">
                  <c:v>-1.8326719405565313</c:v>
                </c:pt>
                <c:pt idx="132">
                  <c:v>-4.1109969746494467E-2</c:v>
                </c:pt>
                <c:pt idx="133">
                  <c:v>2.0511870048112888</c:v>
                </c:pt>
                <c:pt idx="134">
                  <c:v>-0.2662258036460613</c:v>
                </c:pt>
                <c:pt idx="135">
                  <c:v>0.1130308533064035</c:v>
                </c:pt>
                <c:pt idx="136">
                  <c:v>-1.103459472370913</c:v>
                </c:pt>
                <c:pt idx="137">
                  <c:v>-4.0801338849924616E-2</c:v>
                </c:pt>
                <c:pt idx="138">
                  <c:v>-0.29426210541975467</c:v>
                </c:pt>
                <c:pt idx="139">
                  <c:v>0.20444051770440741</c:v>
                </c:pt>
                <c:pt idx="140">
                  <c:v>0.90270201890450263</c:v>
                </c:pt>
                <c:pt idx="141">
                  <c:v>-1.0334957921484722</c:v>
                </c:pt>
                <c:pt idx="142">
                  <c:v>0.79843995950503732</c:v>
                </c:pt>
                <c:pt idx="143">
                  <c:v>0.21886281180002493</c:v>
                </c:pt>
                <c:pt idx="144">
                  <c:v>0.11329611958835499</c:v>
                </c:pt>
                <c:pt idx="145">
                  <c:v>-0.65728317129125557</c:v>
                </c:pt>
                <c:pt idx="146">
                  <c:v>-0.80105054797877961</c:v>
                </c:pt>
                <c:pt idx="147">
                  <c:v>-0.30411398936670625</c:v>
                </c:pt>
                <c:pt idx="148">
                  <c:v>0.1891525708917513</c:v>
                </c:pt>
                <c:pt idx="149">
                  <c:v>-0.11509373187630371</c:v>
                </c:pt>
                <c:pt idx="150">
                  <c:v>0.28748633706336185</c:v>
                </c:pt>
                <c:pt idx="151">
                  <c:v>0.37658660960582613</c:v>
                </c:pt>
                <c:pt idx="152">
                  <c:v>1.0485769719571185</c:v>
                </c:pt>
                <c:pt idx="153">
                  <c:v>-1.5646965791266461</c:v>
                </c:pt>
                <c:pt idx="154">
                  <c:v>-1.41447413905329</c:v>
                </c:pt>
                <c:pt idx="155">
                  <c:v>0.63112649285482603</c:v>
                </c:pt>
                <c:pt idx="156">
                  <c:v>0.26455041884241581</c:v>
                </c:pt>
                <c:pt idx="157">
                  <c:v>-0.24799549785435634</c:v>
                </c:pt>
                <c:pt idx="158">
                  <c:v>1.6552180787604592E-2</c:v>
                </c:pt>
                <c:pt idx="159">
                  <c:v>-0.16564522588253017</c:v>
                </c:pt>
                <c:pt idx="160">
                  <c:v>-1.1253400965791358</c:v>
                </c:pt>
                <c:pt idx="161">
                  <c:v>0.25953382226767968</c:v>
                </c:pt>
                <c:pt idx="162">
                  <c:v>-0.10875476873988277</c:v>
                </c:pt>
                <c:pt idx="163">
                  <c:v>0.5425949285997077</c:v>
                </c:pt>
                <c:pt idx="164">
                  <c:v>0.19129211139514196</c:v>
                </c:pt>
                <c:pt idx="165">
                  <c:v>-1.1364708262018937</c:v>
                </c:pt>
                <c:pt idx="166">
                  <c:v>-0.39577332616975491</c:v>
                </c:pt>
                <c:pt idx="167">
                  <c:v>0.32010809913716803</c:v>
                </c:pt>
                <c:pt idx="168">
                  <c:v>-0.4383014434157258</c:v>
                </c:pt>
                <c:pt idx="169">
                  <c:v>0.16880490166426595</c:v>
                </c:pt>
                <c:pt idx="170">
                  <c:v>7.5869339782619338E-2</c:v>
                </c:pt>
                <c:pt idx="171">
                  <c:v>0</c:v>
                </c:pt>
                <c:pt idx="172">
                  <c:v>0.54624279695</c:v>
                </c:pt>
                <c:pt idx="173">
                  <c:v>0.53493942342605361</c:v>
                </c:pt>
                <c:pt idx="174">
                  <c:v>-0.43442006498734642</c:v>
                </c:pt>
                <c:pt idx="175">
                  <c:v>1.15704458082819</c:v>
                </c:pt>
                <c:pt idx="176">
                  <c:v>0.47886485166670811</c:v>
                </c:pt>
                <c:pt idx="177">
                  <c:v>-0.57822728428481063</c:v>
                </c:pt>
                <c:pt idx="178">
                  <c:v>-1.0660549032700324</c:v>
                </c:pt>
                <c:pt idx="179">
                  <c:v>-0.99293983082930082</c:v>
                </c:pt>
                <c:pt idx="180">
                  <c:v>-0.11846337482865645</c:v>
                </c:pt>
                <c:pt idx="181">
                  <c:v>1.0192566022791893</c:v>
                </c:pt>
                <c:pt idx="182">
                  <c:v>-0.87542646622712772</c:v>
                </c:pt>
                <c:pt idx="183">
                  <c:v>0.46392053176583853</c:v>
                </c:pt>
                <c:pt idx="184">
                  <c:v>1.3706858976826553</c:v>
                </c:pt>
                <c:pt idx="185">
                  <c:v>-0.56605495355218471</c:v>
                </c:pt>
                <c:pt idx="186">
                  <c:v>0.27510333718899493</c:v>
                </c:pt>
                <c:pt idx="187">
                  <c:v>-0.60957977578326716</c:v>
                </c:pt>
                <c:pt idx="188">
                  <c:v>0.75931776233363613</c:v>
                </c:pt>
                <c:pt idx="189">
                  <c:v>-0.60030195278749365</c:v>
                </c:pt>
                <c:pt idx="190">
                  <c:v>1.2300687010782769</c:v>
                </c:pt>
                <c:pt idx="191">
                  <c:v>-9.9173561847421002E-2</c:v>
                </c:pt>
                <c:pt idx="192">
                  <c:v>1.1918112549180209</c:v>
                </c:pt>
                <c:pt idx="193">
                  <c:v>-0.2044739599258355</c:v>
                </c:pt>
                <c:pt idx="194">
                  <c:v>-4.0945011422457975E-2</c:v>
                </c:pt>
                <c:pt idx="195">
                  <c:v>0.11460381084072159</c:v>
                </c:pt>
                <c:pt idx="196">
                  <c:v>0.44896202101789395</c:v>
                </c:pt>
                <c:pt idx="197">
                  <c:v>-0.42442113987710189</c:v>
                </c:pt>
                <c:pt idx="198">
                  <c:v>9.8103343381517313E-2</c:v>
                </c:pt>
                <c:pt idx="199">
                  <c:v>0.72461135290335466</c:v>
                </c:pt>
                <c:pt idx="200">
                  <c:v>-0.5042300858929718</c:v>
                </c:pt>
                <c:pt idx="201">
                  <c:v>-0.91736248217893457</c:v>
                </c:pt>
                <c:pt idx="202">
                  <c:v>-0.80135915644688871</c:v>
                </c:pt>
                <c:pt idx="203">
                  <c:v>-0.3156935412458155</c:v>
                </c:pt>
                <c:pt idx="204">
                  <c:v>0.43175091977039892</c:v>
                </c:pt>
                <c:pt idx="205">
                  <c:v>0.28129413766145306</c:v>
                </c:pt>
                <c:pt idx="206">
                  <c:v>-0.44713165493906482</c:v>
                </c:pt>
                <c:pt idx="207">
                  <c:v>-0.21600074859907692</c:v>
                </c:pt>
                <c:pt idx="208">
                  <c:v>0.69617387087990035</c:v>
                </c:pt>
                <c:pt idx="209">
                  <c:v>-0.19841276350467982</c:v>
                </c:pt>
                <c:pt idx="210">
                  <c:v>9.0988053756510534E-2</c:v>
                </c:pt>
                <c:pt idx="211">
                  <c:v>-9.0988053756510534E-2</c:v>
                </c:pt>
                <c:pt idx="212">
                  <c:v>0.73381209030338279</c:v>
                </c:pt>
                <c:pt idx="213">
                  <c:v>-0.21381587093256271</c:v>
                </c:pt>
                <c:pt idx="214">
                  <c:v>0.51730624044797058</c:v>
                </c:pt>
                <c:pt idx="215">
                  <c:v>-0.63262750528773892</c:v>
                </c:pt>
                <c:pt idx="216">
                  <c:v>0.46048926039634674</c:v>
                </c:pt>
                <c:pt idx="217">
                  <c:v>-0.16421713190363812</c:v>
                </c:pt>
                <c:pt idx="218">
                  <c:v>1.0138260330540914</c:v>
                </c:pt>
                <c:pt idx="219">
                  <c:v>-6.5098871206165129E-2</c:v>
                </c:pt>
                <c:pt idx="220">
                  <c:v>0.30072766192365641</c:v>
                </c:pt>
                <c:pt idx="221">
                  <c:v>0.35644885439979951</c:v>
                </c:pt>
                <c:pt idx="222">
                  <c:v>0.12122683021775227</c:v>
                </c:pt>
                <c:pt idx="223">
                  <c:v>1.6152479440706462E-2</c:v>
                </c:pt>
                <c:pt idx="224">
                  <c:v>9.6860125419237691E-2</c:v>
                </c:pt>
                <c:pt idx="225">
                  <c:v>-0.66375506764194236</c:v>
                </c:pt>
                <c:pt idx="226">
                  <c:v>0.77664009817480084</c:v>
                </c:pt>
                <c:pt idx="227">
                  <c:v>-0.29861609696592067</c:v>
                </c:pt>
                <c:pt idx="228">
                  <c:v>0.64453977565385556</c:v>
                </c:pt>
                <c:pt idx="229">
                  <c:v>-0.22511667329759033</c:v>
                </c:pt>
                <c:pt idx="230">
                  <c:v>-0.55692464058124669</c:v>
                </c:pt>
                <c:pt idx="231">
                  <c:v>-0.6251796435268846</c:v>
                </c:pt>
                <c:pt idx="232">
                  <c:v>-7.3328719625873104E-2</c:v>
                </c:pt>
                <c:pt idx="233">
                  <c:v>-0.78553713815865656</c:v>
                </c:pt>
                <c:pt idx="234">
                  <c:v>-0.2632229865621144</c:v>
                </c:pt>
                <c:pt idx="235">
                  <c:v>-0.20612613968472859</c:v>
                </c:pt>
                <c:pt idx="236">
                  <c:v>-0.9120368335339607</c:v>
                </c:pt>
                <c:pt idx="237">
                  <c:v>0.16644477877255676</c:v>
                </c:pt>
                <c:pt idx="238">
                  <c:v>0.3734909101613228</c:v>
                </c:pt>
                <c:pt idx="239">
                  <c:v>-9.1169041995070768E-2</c:v>
                </c:pt>
                <c:pt idx="240">
                  <c:v>8.2915302066472237E-3</c:v>
                </c:pt>
                <c:pt idx="241">
                  <c:v>-0.64046798262422378</c:v>
                </c:pt>
                <c:pt idx="242">
                  <c:v>0.42466444601717002</c:v>
                </c:pt>
                <c:pt idx="243">
                  <c:v>1.7298619169095697</c:v>
                </c:pt>
                <c:pt idx="244">
                  <c:v>0.22840372112402674</c:v>
                </c:pt>
                <c:pt idx="245">
                  <c:v>0.21975347630005526</c:v>
                </c:pt>
                <c:pt idx="246">
                  <c:v>-0.82452812117712859</c:v>
                </c:pt>
                <c:pt idx="247">
                  <c:v>0.27014874601607175</c:v>
                </c:pt>
                <c:pt idx="248">
                  <c:v>0.7655383913290098</c:v>
                </c:pt>
                <c:pt idx="249">
                  <c:v>0.14592625208083329</c:v>
                </c:pt>
                <c:pt idx="250">
                  <c:v>-4.8618427341276672E-2</c:v>
                </c:pt>
                <c:pt idx="251">
                  <c:v>-0.21095342508687412</c:v>
                </c:pt>
                <c:pt idx="252">
                  <c:v>0.32435967458422726</c:v>
                </c:pt>
                <c:pt idx="253">
                  <c:v>-0.50320697044768936</c:v>
                </c:pt>
                <c:pt idx="254">
                  <c:v>-0.47304549511822946</c:v>
                </c:pt>
                <c:pt idx="255">
                  <c:v>-0.96111143582721659</c:v>
                </c:pt>
                <c:pt idx="256">
                  <c:v>-9.0837778243435544E-2</c:v>
                </c:pt>
                <c:pt idx="257">
                  <c:v>-0.29786551892399832</c:v>
                </c:pt>
                <c:pt idx="258">
                  <c:v>-0.17416550120989688</c:v>
                </c:pt>
                <c:pt idx="259">
                  <c:v>-0.18278502928909821</c:v>
                </c:pt>
                <c:pt idx="260">
                  <c:v>0.92708221323996587</c:v>
                </c:pt>
                <c:pt idx="261">
                  <c:v>0.43573053689557883</c:v>
                </c:pt>
                <c:pt idx="262">
                  <c:v>-0.2299606795262287</c:v>
                </c:pt>
                <c:pt idx="263">
                  <c:v>-0.95006704132021758</c:v>
                </c:pt>
                <c:pt idx="264">
                  <c:v>0.20730551808320619</c:v>
                </c:pt>
                <c:pt idx="265">
                  <c:v>-4.1426737408401075E-2</c:v>
                </c:pt>
                <c:pt idx="266">
                  <c:v>-0.27384772933037882</c:v>
                </c:pt>
                <c:pt idx="267">
                  <c:v>1.049813320070242</c:v>
                </c:pt>
                <c:pt idx="268">
                  <c:v>1.0307682886571639</c:v>
                </c:pt>
                <c:pt idx="269">
                  <c:v>-0.39142184852327166</c:v>
                </c:pt>
                <c:pt idx="270">
                  <c:v>0.22036328035905134</c:v>
                </c:pt>
                <c:pt idx="271">
                  <c:v>-0.67075916109313016</c:v>
                </c:pt>
                <c:pt idx="272">
                  <c:v>-0.48541787693137983</c:v>
                </c:pt>
                <c:pt idx="273">
                  <c:v>0.51003730178183637</c:v>
                </c:pt>
                <c:pt idx="274">
                  <c:v>-0.45223957489673405</c:v>
                </c:pt>
                <c:pt idx="275">
                  <c:v>1.1807683198422902</c:v>
                </c:pt>
                <c:pt idx="276">
                  <c:v>-0.31092322504719938</c:v>
                </c:pt>
                <c:pt idx="277">
                  <c:v>0.43214221924950175</c:v>
                </c:pt>
                <c:pt idx="278">
                  <c:v>9.7584784518806048E-2</c:v>
                </c:pt>
                <c:pt idx="279">
                  <c:v>-0.1382732336296239</c:v>
                </c:pt>
                <c:pt idx="280">
                  <c:v>0.45476771571394958</c:v>
                </c:pt>
                <c:pt idx="281">
                  <c:v>-0.23524650881406345</c:v>
                </c:pt>
                <c:pt idx="282">
                  <c:v>0.68795544689932042</c:v>
                </c:pt>
                <c:pt idx="283">
                  <c:v>1.6130333126351815E-2</c:v>
                </c:pt>
                <c:pt idx="284">
                  <c:v>-0.93174666378488091</c:v>
                </c:pt>
                <c:pt idx="285">
                  <c:v>0.15454067901457258</c:v>
                </c:pt>
                <c:pt idx="286">
                  <c:v>-0.21968195645852284</c:v>
                </c:pt>
                <c:pt idx="287">
                  <c:v>0.18716691796689391</c:v>
                </c:pt>
                <c:pt idx="288">
                  <c:v>0.80972102326193662</c:v>
                </c:pt>
                <c:pt idx="289">
                  <c:v>-9.68210500034902E-2</c:v>
                </c:pt>
                <c:pt idx="290">
                  <c:v>-0.63163219145940563</c:v>
                </c:pt>
                <c:pt idx="291">
                  <c:v>-0.48043738843286388</c:v>
                </c:pt>
                <c:pt idx="292">
                  <c:v>0.96666200923630208</c:v>
                </c:pt>
                <c:pt idx="293">
                  <c:v>0.81317625342135491</c:v>
                </c:pt>
                <c:pt idx="294">
                  <c:v>0.33621549443078047</c:v>
                </c:pt>
                <c:pt idx="295">
                  <c:v>-5.5957473781181911E-2</c:v>
                </c:pt>
                <c:pt idx="296">
                  <c:v>0.66943189111495771</c:v>
                </c:pt>
                <c:pt idx="297">
                  <c:v>9.5268346360802697E-2</c:v>
                </c:pt>
                <c:pt idx="298">
                  <c:v>0.10310505731573882</c:v>
                </c:pt>
                <c:pt idx="299">
                  <c:v>1.2760097516165061</c:v>
                </c:pt>
                <c:pt idx="300">
                  <c:v>0.20328388548557791</c:v>
                </c:pt>
                <c:pt idx="301">
                  <c:v>-0.14069097208920245</c:v>
                </c:pt>
                <c:pt idx="302">
                  <c:v>-0.2976658942365763</c:v>
                </c:pt>
                <c:pt idx="303">
                  <c:v>-6.2779567313434093E-2</c:v>
                </c:pt>
                <c:pt idx="304">
                  <c:v>0.13335950201614211</c:v>
                </c:pt>
                <c:pt idx="305">
                  <c:v>-0.40061323756838679</c:v>
                </c:pt>
                <c:pt idx="306">
                  <c:v>0.63552055724076795</c:v>
                </c:pt>
                <c:pt idx="307">
                  <c:v>0.70142910920267532</c:v>
                </c:pt>
                <c:pt idx="308">
                  <c:v>0.17846755464372976</c:v>
                </c:pt>
                <c:pt idx="309">
                  <c:v>0.25550708801874711</c:v>
                </c:pt>
                <c:pt idx="310">
                  <c:v>-0.10057638850223262</c:v>
                </c:pt>
                <c:pt idx="311">
                  <c:v>-6.1943478558273979E-2</c:v>
                </c:pt>
                <c:pt idx="312">
                  <c:v>-0.12400218592733558</c:v>
                </c:pt>
                <c:pt idx="313">
                  <c:v>0.12400218592733558</c:v>
                </c:pt>
                <c:pt idx="314">
                  <c:v>0.37108662606959503</c:v>
                </c:pt>
                <c:pt idx="315">
                  <c:v>2.3147255224681418E-2</c:v>
                </c:pt>
                <c:pt idx="316">
                  <c:v>0.52323911312294158</c:v>
                </c:pt>
                <c:pt idx="317">
                  <c:v>-0.19204922361388271</c:v>
                </c:pt>
                <c:pt idx="318">
                  <c:v>0.26876575978920791</c:v>
                </c:pt>
                <c:pt idx="319">
                  <c:v>4.6001687539731911E-2</c:v>
                </c:pt>
                <c:pt idx="320">
                  <c:v>0.23733885504610441</c:v>
                </c:pt>
                <c:pt idx="321">
                  <c:v>0.61749767394409072</c:v>
                </c:pt>
                <c:pt idx="322">
                  <c:v>0.43226093924462283</c:v>
                </c:pt>
                <c:pt idx="323">
                  <c:v>0.33994367014640936</c:v>
                </c:pt>
                <c:pt idx="324">
                  <c:v>1.5081818895940097E-2</c:v>
                </c:pt>
                <c:pt idx="325">
                  <c:v>0.30115969155535288</c:v>
                </c:pt>
                <c:pt idx="326">
                  <c:v>9.0171331628235998E-2</c:v>
                </c:pt>
                <c:pt idx="327">
                  <c:v>0.22507324378791588</c:v>
                </c:pt>
                <c:pt idx="328">
                  <c:v>7.4911981928605029E-2</c:v>
                </c:pt>
                <c:pt idx="329">
                  <c:v>0.61217063143692574</c:v>
                </c:pt>
                <c:pt idx="330">
                  <c:v>-5.9559263225777981E-2</c:v>
                </c:pt>
                <c:pt idx="331">
                  <c:v>-1.3118137219246873</c:v>
                </c:pt>
                <c:pt idx="332">
                  <c:v>0.34649025324846128</c:v>
                </c:pt>
                <c:pt idx="333">
                  <c:v>-0.78508744757389115</c:v>
                </c:pt>
                <c:pt idx="334">
                  <c:v>0.54417789794923843</c:v>
                </c:pt>
                <c:pt idx="335">
                  <c:v>0.30104636268257262</c:v>
                </c:pt>
                <c:pt idx="336">
                  <c:v>0.696449439526033</c:v>
                </c:pt>
                <c:pt idx="337">
                  <c:v>-0.696449439526033</c:v>
                </c:pt>
                <c:pt idx="338">
                  <c:v>-0.21063725534148944</c:v>
                </c:pt>
                <c:pt idx="339">
                  <c:v>0.81749433408896399</c:v>
                </c:pt>
                <c:pt idx="340">
                  <c:v>-2.2410637676428882E-2</c:v>
                </c:pt>
                <c:pt idx="341">
                  <c:v>-2.9888664946409182E-2</c:v>
                </c:pt>
                <c:pt idx="342">
                  <c:v>0.74454963860752965</c:v>
                </c:pt>
                <c:pt idx="343">
                  <c:v>0.37020625725800482</c:v>
                </c:pt>
                <c:pt idx="344">
                  <c:v>0.16245757523717391</c:v>
                </c:pt>
                <c:pt idx="345">
                  <c:v>0.51516157500449689</c:v>
                </c:pt>
                <c:pt idx="346">
                  <c:v>-0.14691841326308094</c:v>
                </c:pt>
                <c:pt idx="347">
                  <c:v>0</c:v>
                </c:pt>
                <c:pt idx="348">
                  <c:v>0.13957761678336511</c:v>
                </c:pt>
                <c:pt idx="349">
                  <c:v>-0.98857315596270046</c:v>
                </c:pt>
                <c:pt idx="350">
                  <c:v>-0.91610516686173038</c:v>
                </c:pt>
                <c:pt idx="351">
                  <c:v>-0.89437295280946361</c:v>
                </c:pt>
                <c:pt idx="352">
                  <c:v>-0.27215015285537714</c:v>
                </c:pt>
                <c:pt idx="353">
                  <c:v>-0.17426227086719306</c:v>
                </c:pt>
                <c:pt idx="354">
                  <c:v>-0.72301391866279663</c:v>
                </c:pt>
                <c:pt idx="355">
                  <c:v>0.42682991630389</c:v>
                </c:pt>
                <c:pt idx="356">
                  <c:v>0.87839425909662661</c:v>
                </c:pt>
                <c:pt idx="357">
                  <c:v>-0.43823266205596006</c:v>
                </c:pt>
                <c:pt idx="358">
                  <c:v>-0.71434303308510871</c:v>
                </c:pt>
                <c:pt idx="359">
                  <c:v>-0.20613054594193492</c:v>
                </c:pt>
                <c:pt idx="360">
                  <c:v>-0.57482434576953123</c:v>
                </c:pt>
                <c:pt idx="361">
                  <c:v>0.39889589560515654</c:v>
                </c:pt>
                <c:pt idx="362">
                  <c:v>-0.71453571268610516</c:v>
                </c:pt>
                <c:pt idx="363">
                  <c:v>0.19258181047349146</c:v>
                </c:pt>
                <c:pt idx="364">
                  <c:v>0.56022555486697767</c:v>
                </c:pt>
                <c:pt idx="365">
                  <c:v>-0.30658412915821137</c:v>
                </c:pt>
                <c:pt idx="366">
                  <c:v>0.16873757646828091</c:v>
                </c:pt>
                <c:pt idx="367">
                  <c:v>-0.18409148406791687</c:v>
                </c:pt>
                <c:pt idx="368">
                  <c:v>0.18409148406791687</c:v>
                </c:pt>
                <c:pt idx="369">
                  <c:v>-0.18409148406791687</c:v>
                </c:pt>
                <c:pt idx="370">
                  <c:v>-9.9857902832567749E-2</c:v>
                </c:pt>
                <c:pt idx="371">
                  <c:v>0.31459837955477654</c:v>
                </c:pt>
                <c:pt idx="372">
                  <c:v>-0.68417071273517904</c:v>
                </c:pt>
                <c:pt idx="373">
                  <c:v>-6.1728397021798678E-2</c:v>
                </c:pt>
                <c:pt idx="374">
                  <c:v>-0.93052780614724351</c:v>
                </c:pt>
                <c:pt idx="375">
                  <c:v>-0.5860078495771196</c:v>
                </c:pt>
                <c:pt idx="376">
                  <c:v>-4.7029315806451713E-2</c:v>
                </c:pt>
                <c:pt idx="377">
                  <c:v>0.86648213950338004</c:v>
                </c:pt>
                <c:pt idx="378">
                  <c:v>-3.8869670485886049E-2</c:v>
                </c:pt>
                <c:pt idx="379">
                  <c:v>0.72051444767756712</c:v>
                </c:pt>
                <c:pt idx="380">
                  <c:v>0.2313209451564715</c:v>
                </c:pt>
                <c:pt idx="381">
                  <c:v>0.18467225931646536</c:v>
                </c:pt>
                <c:pt idx="382">
                  <c:v>0.22269158751870299</c:v>
                </c:pt>
                <c:pt idx="383">
                  <c:v>0.20688869875222263</c:v>
                </c:pt>
                <c:pt idx="384">
                  <c:v>-8.4236326151132843E-2</c:v>
                </c:pt>
                <c:pt idx="385">
                  <c:v>1.1804714211174183</c:v>
                </c:pt>
                <c:pt idx="386">
                  <c:v>3.0280091071627262E-2</c:v>
                </c:pt>
                <c:pt idx="387">
                  <c:v>6.8096699941655667E-2</c:v>
                </c:pt>
                <c:pt idx="388">
                  <c:v>-0.28783537521268138</c:v>
                </c:pt>
                <c:pt idx="389">
                  <c:v>0.47674992869548016</c:v>
                </c:pt>
                <c:pt idx="390">
                  <c:v>-0.4236653333564494</c:v>
                </c:pt>
                <c:pt idx="391">
                  <c:v>-0.58548621799361378</c:v>
                </c:pt>
                <c:pt idx="392">
                  <c:v>0.12194194026862192</c:v>
                </c:pt>
                <c:pt idx="393">
                  <c:v>0.65290241042791364</c:v>
                </c:pt>
                <c:pt idx="394">
                  <c:v>-0.17419627989547246</c:v>
                </c:pt>
                <c:pt idx="395">
                  <c:v>0.94308292627102719</c:v>
                </c:pt>
                <c:pt idx="396">
                  <c:v>0.25498738879499205</c:v>
                </c:pt>
                <c:pt idx="397">
                  <c:v>0.47821954696294938</c:v>
                </c:pt>
                <c:pt idx="398">
                  <c:v>8.1964163897241468E-2</c:v>
                </c:pt>
                <c:pt idx="399">
                  <c:v>-0.32826051559345443</c:v>
                </c:pt>
                <c:pt idx="400">
                  <c:v>-0.42685503087169785</c:v>
                </c:pt>
                <c:pt idx="401">
                  <c:v>0.74021796729420997</c:v>
                </c:pt>
                <c:pt idx="402">
                  <c:v>-0.50035577298819889</c:v>
                </c:pt>
                <c:pt idx="403">
                  <c:v>-0.55555698446020818</c:v>
                </c:pt>
                <c:pt idx="404">
                  <c:v>-0.69502432835835792</c:v>
                </c:pt>
                <c:pt idx="405">
                  <c:v>0.11364929055968659</c:v>
                </c:pt>
                <c:pt idx="406">
                  <c:v>-1.4031036957709211</c:v>
                </c:pt>
                <c:pt idx="407">
                  <c:v>-0.28453896999586342</c:v>
                </c:pt>
                <c:pt idx="408">
                  <c:v>-0.23130311006383519</c:v>
                </c:pt>
                <c:pt idx="409">
                  <c:v>-0.64274043239913892</c:v>
                </c:pt>
                <c:pt idx="410">
                  <c:v>0.27928644996333407</c:v>
                </c:pt>
                <c:pt idx="411">
                  <c:v>0.41747258158089207</c:v>
                </c:pt>
                <c:pt idx="412">
                  <c:v>0.16188093725921229</c:v>
                </c:pt>
                <c:pt idx="413">
                  <c:v>0.20006162413055417</c:v>
                </c:pt>
                <c:pt idx="414">
                  <c:v>-1.237543831807836</c:v>
                </c:pt>
                <c:pt idx="415">
                  <c:v>-4.6707147042485131E-2</c:v>
                </c:pt>
                <c:pt idx="416">
                  <c:v>0.16337966056917971</c:v>
                </c:pt>
                <c:pt idx="417">
                  <c:v>0.4266383541553731</c:v>
                </c:pt>
                <c:pt idx="418">
                  <c:v>-0.70688141472558408</c:v>
                </c:pt>
                <c:pt idx="419">
                  <c:v>1.0546003448392489</c:v>
                </c:pt>
                <c:pt idx="420">
                  <c:v>-0.54141983908724256</c:v>
                </c:pt>
                <c:pt idx="421">
                  <c:v>-0.20184775116486336</c:v>
                </c:pt>
                <c:pt idx="422">
                  <c:v>-0.74883345242443733</c:v>
                </c:pt>
                <c:pt idx="423">
                  <c:v>0.9118959570106957</c:v>
                </c:pt>
                <c:pt idx="424">
                  <c:v>0.71125154882150099</c:v>
                </c:pt>
                <c:pt idx="425">
                  <c:v>0.14626075506792882</c:v>
                </c:pt>
                <c:pt idx="426">
                  <c:v>0.29955089797985135</c:v>
                </c:pt>
                <c:pt idx="427">
                  <c:v>0.32159292647547832</c:v>
                </c:pt>
                <c:pt idx="428">
                  <c:v>-2.2936656700578432E-2</c:v>
                </c:pt>
                <c:pt idx="429">
                  <c:v>-0.79840743482205156</c:v>
                </c:pt>
                <c:pt idx="430">
                  <c:v>-3.0835646251126204E-2</c:v>
                </c:pt>
                <c:pt idx="431">
                  <c:v>2.3127626052282767E-2</c:v>
                </c:pt>
                <c:pt idx="432">
                  <c:v>-0.44034216928464814</c:v>
                </c:pt>
                <c:pt idx="433">
                  <c:v>0.10059973763873464</c:v>
                </c:pt>
                <c:pt idx="434">
                  <c:v>-0.5117877175837795</c:v>
                </c:pt>
                <c:pt idx="435">
                  <c:v>0.20968438545175841</c:v>
                </c:pt>
                <c:pt idx="436">
                  <c:v>0.49528038096294347</c:v>
                </c:pt>
                <c:pt idx="437">
                  <c:v>-4.6328469672751726E-2</c:v>
                </c:pt>
                <c:pt idx="438">
                  <c:v>-0.75975247227691545</c:v>
                </c:pt>
                <c:pt idx="439">
                  <c:v>-0.18694506145575962</c:v>
                </c:pt>
                <c:pt idx="440">
                  <c:v>0.32692486501087348</c:v>
                </c:pt>
                <c:pt idx="441">
                  <c:v>-0.60799937860286191</c:v>
                </c:pt>
                <c:pt idx="442">
                  <c:v>-0.6353211690817957</c:v>
                </c:pt>
                <c:pt idx="443">
                  <c:v>-0.67106397964149056</c:v>
                </c:pt>
                <c:pt idx="444">
                  <c:v>7.9182837299030154E-2</c:v>
                </c:pt>
                <c:pt idx="445">
                  <c:v>-5.5421401996547222E-2</c:v>
                </c:pt>
                <c:pt idx="446">
                  <c:v>-0.11093503514870429</c:v>
                </c:pt>
                <c:pt idx="447">
                  <c:v>0.11885425906889857</c:v>
                </c:pt>
                <c:pt idx="448">
                  <c:v>-0.58772308004051232</c:v>
                </c:pt>
                <c:pt idx="449">
                  <c:v>0.17508957915107204</c:v>
                </c:pt>
                <c:pt idx="450">
                  <c:v>0.14302743797002279</c:v>
                </c:pt>
                <c:pt idx="451">
                  <c:v>0.19038558820667628</c:v>
                </c:pt>
                <c:pt idx="452">
                  <c:v>-0.72380510865629555</c:v>
                </c:pt>
                <c:pt idx="453">
                  <c:v>3.990582278905485E-2</c:v>
                </c:pt>
                <c:pt idx="454">
                  <c:v>-0.54408839615529569</c:v>
                </c:pt>
                <c:pt idx="455">
                  <c:v>-1.0322672307418705</c:v>
                </c:pt>
                <c:pt idx="456">
                  <c:v>-0.59352180410847843</c:v>
                </c:pt>
                <c:pt idx="457">
                  <c:v>-0.1877321695708927</c:v>
                </c:pt>
                <c:pt idx="458">
                  <c:v>0.27739268827252961</c:v>
                </c:pt>
                <c:pt idx="459">
                  <c:v>8.9580200623706752E-2</c:v>
                </c:pt>
                <c:pt idx="460">
                  <c:v>-9.7727835777111804E-2</c:v>
                </c:pt>
                <c:pt idx="461">
                  <c:v>0.42279923133825031</c:v>
                </c:pt>
                <c:pt idx="462">
                  <c:v>-0.7983098766700828</c:v>
                </c:pt>
                <c:pt idx="463">
                  <c:v>-0.56592318355221938</c:v>
                </c:pt>
                <c:pt idx="464">
                  <c:v>-0.98360093736414123</c:v>
                </c:pt>
                <c:pt idx="465">
                  <c:v>1.6611295719257173E-2</c:v>
                </c:pt>
                <c:pt idx="466">
                  <c:v>0.52184835759728021</c:v>
                </c:pt>
                <c:pt idx="467">
                  <c:v>-0.15709623306084702</c:v>
                </c:pt>
                <c:pt idx="468">
                  <c:v>0.7008892843989617</c:v>
                </c:pt>
                <c:pt idx="469">
                  <c:v>-0.19740095240523603</c:v>
                </c:pt>
                <c:pt idx="470">
                  <c:v>-0.45385232832737832</c:v>
                </c:pt>
                <c:pt idx="471">
                  <c:v>0.13224235334935996</c:v>
                </c:pt>
                <c:pt idx="472">
                  <c:v>-0.48851266680654887</c:v>
                </c:pt>
                <c:pt idx="473">
                  <c:v>0.22385284810985395</c:v>
                </c:pt>
                <c:pt idx="474">
                  <c:v>0.71791371592815623</c:v>
                </c:pt>
                <c:pt idx="475">
                  <c:v>-0.69307208122085262</c:v>
                </c:pt>
                <c:pt idx="476">
                  <c:v>-0.32342359328200859</c:v>
                </c:pt>
                <c:pt idx="477">
                  <c:v>0.35653617636600982</c:v>
                </c:pt>
                <c:pt idx="478">
                  <c:v>-0.63935120433330073</c:v>
                </c:pt>
                <c:pt idx="479">
                  <c:v>-0.88688667002000765</c:v>
                </c:pt>
                <c:pt idx="480">
                  <c:v>9.2402039419239856E-2</c:v>
                </c:pt>
                <c:pt idx="481">
                  <c:v>9.2316736865569182E-2</c:v>
                </c:pt>
                <c:pt idx="482">
                  <c:v>0.150880162738673</c:v>
                </c:pt>
                <c:pt idx="483">
                  <c:v>0.18410047040764171</c:v>
                </c:pt>
                <c:pt idx="484">
                  <c:v>0.45045121211046146</c:v>
                </c:pt>
                <c:pt idx="485">
                  <c:v>1.5116134685832341</c:v>
                </c:pt>
                <c:pt idx="486">
                  <c:v>-0.6085044678707936</c:v>
                </c:pt>
                <c:pt idx="487">
                  <c:v>-7.4260492706757039E-2</c:v>
                </c:pt>
                <c:pt idx="488">
                  <c:v>-0.67914788124635361</c:v>
                </c:pt>
                <c:pt idx="489">
                  <c:v>0.1826636177108848</c:v>
                </c:pt>
                <c:pt idx="490">
                  <c:v>-0.69089216426818834</c:v>
                </c:pt>
                <c:pt idx="491">
                  <c:v>0.74894250383424621</c:v>
                </c:pt>
                <c:pt idx="492">
                  <c:v>0.7104532154707438</c:v>
                </c:pt>
                <c:pt idx="493">
                  <c:v>-0.19775879879457844</c:v>
                </c:pt>
                <c:pt idx="494">
                  <c:v>-0.51269441667616722</c:v>
                </c:pt>
                <c:pt idx="495">
                  <c:v>-0.46534901991437161</c:v>
                </c:pt>
                <c:pt idx="496">
                  <c:v>0.15812911621735093</c:v>
                </c:pt>
                <c:pt idx="497">
                  <c:v>0.41493835468116025</c:v>
                </c:pt>
                <c:pt idx="498">
                  <c:v>0.37197811025319882</c:v>
                </c:pt>
                <c:pt idx="499">
                  <c:v>0.87078509653652414</c:v>
                </c:pt>
                <c:pt idx="500">
                  <c:v>-0.12276467556487389</c:v>
                </c:pt>
                <c:pt idx="501">
                  <c:v>0.83184299598496048</c:v>
                </c:pt>
                <c:pt idx="502">
                  <c:v>0.21904036665072762</c:v>
                </c:pt>
                <c:pt idx="503">
                  <c:v>6.4808816267103483E-2</c:v>
                </c:pt>
                <c:pt idx="504">
                  <c:v>0.20225725919259846</c:v>
                </c:pt>
                <c:pt idx="505">
                  <c:v>-0.29138021425111932</c:v>
                </c:pt>
                <c:pt idx="506">
                  <c:v>0.45289199934096858</c:v>
                </c:pt>
                <c:pt idx="507">
                  <c:v>0.35441035888667538</c:v>
                </c:pt>
                <c:pt idx="508">
                  <c:v>-0.10458148252180956</c:v>
                </c:pt>
                <c:pt idx="509">
                  <c:v>-0.52455432387875056</c:v>
                </c:pt>
                <c:pt idx="510">
                  <c:v>-0.33229353427468622</c:v>
                </c:pt>
                <c:pt idx="511">
                  <c:v>-0.25198143794174238</c:v>
                </c:pt>
                <c:pt idx="512">
                  <c:v>-0.93214084579748002</c:v>
                </c:pt>
                <c:pt idx="513">
                  <c:v>-6.5740819197343592E-2</c:v>
                </c:pt>
                <c:pt idx="514">
                  <c:v>0.45928072203775838</c:v>
                </c:pt>
                <c:pt idx="515">
                  <c:v>-4.9107874615964012E-2</c:v>
                </c:pt>
                <c:pt idx="516">
                  <c:v>0.46555399151966076</c:v>
                </c:pt>
                <c:pt idx="517">
                  <c:v>9.7735795367545744E-2</c:v>
                </c:pt>
                <c:pt idx="518">
                  <c:v>0.22767939580022925</c:v>
                </c:pt>
                <c:pt idx="519">
                  <c:v>-0.11377490053002011</c:v>
                </c:pt>
                <c:pt idx="520">
                  <c:v>-1.0134117459545218</c:v>
                </c:pt>
                <c:pt idx="521">
                  <c:v>0.57334910114332782</c:v>
                </c:pt>
                <c:pt idx="522">
                  <c:v>1.3466578133349922</c:v>
                </c:pt>
                <c:pt idx="523">
                  <c:v>1.1616393393032443</c:v>
                </c:pt>
                <c:pt idx="524">
                  <c:v>-0.15942609992916107</c:v>
                </c:pt>
                <c:pt idx="525">
                  <c:v>-0.34362921894245496</c:v>
                </c:pt>
                <c:pt idx="526">
                  <c:v>-0.42517411930046523</c:v>
                </c:pt>
                <c:pt idx="527">
                  <c:v>-5.6290460253588616E-2</c:v>
                </c:pt>
                <c:pt idx="528">
                  <c:v>-0.24966791046564241</c:v>
                </c:pt>
                <c:pt idx="529">
                  <c:v>-0.8421784330325075</c:v>
                </c:pt>
                <c:pt idx="530">
                  <c:v>-0.19536025749389599</c:v>
                </c:pt>
                <c:pt idx="531">
                  <c:v>0.21162306449021839</c:v>
                </c:pt>
                <c:pt idx="532">
                  <c:v>-0.73445735735549833</c:v>
                </c:pt>
                <c:pt idx="533">
                  <c:v>4.0945011422457975E-2</c:v>
                </c:pt>
                <c:pt idx="534">
                  <c:v>-0.5994680239104877</c:v>
                </c:pt>
                <c:pt idx="535">
                  <c:v>0.19748216736477112</c:v>
                </c:pt>
                <c:pt idx="536">
                  <c:v>0.48382561886787623</c:v>
                </c:pt>
                <c:pt idx="537">
                  <c:v>-0.28673267504651656</c:v>
                </c:pt>
                <c:pt idx="538">
                  <c:v>-1.0308094408099258</c:v>
                </c:pt>
                <c:pt idx="539">
                  <c:v>-0.29054102536645882</c:v>
                </c:pt>
                <c:pt idx="540">
                  <c:v>-4.9891901916363113E-2</c:v>
                </c:pt>
                <c:pt idx="541">
                  <c:v>-8.3177375801740845E-3</c:v>
                </c:pt>
                <c:pt idx="542">
                  <c:v>2.4951137485454501E-2</c:v>
                </c:pt>
                <c:pt idx="543">
                  <c:v>4.1571399476278366E-2</c:v>
                </c:pt>
                <c:pt idx="544">
                  <c:v>-0.87664932121827754</c:v>
                </c:pt>
                <c:pt idx="545">
                  <c:v>0.11733155888463989</c:v>
                </c:pt>
                <c:pt idx="546">
                  <c:v>4.1870787363798574E-2</c:v>
                </c:pt>
                <c:pt idx="547">
                  <c:v>1.5947181809341933</c:v>
                </c:pt>
                <c:pt idx="548">
                  <c:v>-0.222726427400183</c:v>
                </c:pt>
                <c:pt idx="549">
                  <c:v>-0.43865164480349494</c:v>
                </c:pt>
                <c:pt idx="550">
                  <c:v>-0.49058427914033592</c:v>
                </c:pt>
                <c:pt idx="551">
                  <c:v>0.24975037956886958</c:v>
                </c:pt>
                <c:pt idx="552">
                  <c:v>-0.83493847319476377</c:v>
                </c:pt>
                <c:pt idx="553">
                  <c:v>0.63518809466755566</c:v>
                </c:pt>
                <c:pt idx="554">
                  <c:v>0.10824764785713219</c:v>
                </c:pt>
                <c:pt idx="555">
                  <c:v>-0.6344987057322945</c:v>
                </c:pt>
                <c:pt idx="556">
                  <c:v>0.14227729729869576</c:v>
                </c:pt>
                <c:pt idx="557">
                  <c:v>0.16712630279267812</c:v>
                </c:pt>
                <c:pt idx="558">
                  <c:v>0.48309272696655808</c:v>
                </c:pt>
                <c:pt idx="559">
                  <c:v>-0.62513227125496618</c:v>
                </c:pt>
                <c:pt idx="560">
                  <c:v>0.94038058277647329</c:v>
                </c:pt>
                <c:pt idx="561">
                  <c:v>9.9345980519588525E-2</c:v>
                </c:pt>
                <c:pt idx="562">
                  <c:v>0.53641556311112837</c:v>
                </c:pt>
                <c:pt idx="563">
                  <c:v>-0.21422105910008926</c:v>
                </c:pt>
                <c:pt idx="564">
                  <c:v>-1.044698996465532</c:v>
                </c:pt>
                <c:pt idx="565">
                  <c:v>-0.13344455691682044</c:v>
                </c:pt>
                <c:pt idx="566">
                  <c:v>0.34991287889401951</c:v>
                </c:pt>
                <c:pt idx="567">
                  <c:v>-0.15814227774568479</c:v>
                </c:pt>
                <c:pt idx="568">
                  <c:v>-0.80288128873576259</c:v>
                </c:pt>
                <c:pt idx="569">
                  <c:v>-1.0891238562418222</c:v>
                </c:pt>
                <c:pt idx="570">
                  <c:v>-0.1699235752959799</c:v>
                </c:pt>
                <c:pt idx="571">
                  <c:v>-0.19576973524939914</c:v>
                </c:pt>
                <c:pt idx="572">
                  <c:v>-8.5236963905929913E-2</c:v>
                </c:pt>
                <c:pt idx="573">
                  <c:v>-0.23050336752171441</c:v>
                </c:pt>
                <c:pt idx="574">
                  <c:v>-8.5473738245966935E-3</c:v>
                </c:pt>
                <c:pt idx="575">
                  <c:v>-0.17966382041186021</c:v>
                </c:pt>
                <c:pt idx="576">
                  <c:v>-0.23147166235417127</c:v>
                </c:pt>
                <c:pt idx="577">
                  <c:v>0.51365578221961583</c:v>
                </c:pt>
                <c:pt idx="578">
                  <c:v>0.46004511193256381</c:v>
                </c:pt>
                <c:pt idx="579">
                  <c:v>0.50023420265199769</c:v>
                </c:pt>
                <c:pt idx="580">
                  <c:v>-1.1140992047664444</c:v>
                </c:pt>
                <c:pt idx="581">
                  <c:v>0.92786364767955265</c:v>
                </c:pt>
                <c:pt idx="582">
                  <c:v>-0.101729408569734</c:v>
                </c:pt>
                <c:pt idx="583">
                  <c:v>-0.40795569072855087</c:v>
                </c:pt>
                <c:pt idx="584">
                  <c:v>-0.17900529009509436</c:v>
                </c:pt>
                <c:pt idx="585">
                  <c:v>0.23009085953305253</c:v>
                </c:pt>
                <c:pt idx="586">
                  <c:v>0.16159901454182499</c:v>
                </c:pt>
                <c:pt idx="587">
                  <c:v>-0.4770432421791676</c:v>
                </c:pt>
                <c:pt idx="588">
                  <c:v>-0.38499427285543292</c:v>
                </c:pt>
                <c:pt idx="589">
                  <c:v>0.81953677063182351</c:v>
                </c:pt>
                <c:pt idx="590">
                  <c:v>2.5502614156172609E-2</c:v>
                </c:pt>
                <c:pt idx="591">
                  <c:v>-0.29793595139417695</c:v>
                </c:pt>
                <c:pt idx="592">
                  <c:v>0.39138993211362905</c:v>
                </c:pt>
                <c:pt idx="593">
                  <c:v>0.37294499914316892</c:v>
                </c:pt>
                <c:pt idx="594">
                  <c:v>1.1272938424110368</c:v>
                </c:pt>
                <c:pt idx="595">
                  <c:v>-0.18420837495603551</c:v>
                </c:pt>
                <c:pt idx="596">
                  <c:v>0.75144379644681403</c:v>
                </c:pt>
                <c:pt idx="597">
                  <c:v>-0.40006721138099188</c:v>
                </c:pt>
                <c:pt idx="598">
                  <c:v>0.15021282971362793</c:v>
                </c:pt>
                <c:pt idx="599">
                  <c:v>2.5013549136129801E-2</c:v>
                </c:pt>
                <c:pt idx="600">
                  <c:v>-0.75314163528319145</c:v>
                </c:pt>
                <c:pt idx="601">
                  <c:v>-0.8181212080709267</c:v>
                </c:pt>
                <c:pt idx="602">
                  <c:v>0.56580820625881856</c:v>
                </c:pt>
                <c:pt idx="603">
                  <c:v>-0.29517204648453477</c:v>
                </c:pt>
                <c:pt idx="604">
                  <c:v>0.10973706415038366</c:v>
                </c:pt>
                <c:pt idx="605">
                  <c:v>-8.4370386044557728E-3</c:v>
                </c:pt>
                <c:pt idx="606">
                  <c:v>0.50496656703890486</c:v>
                </c:pt>
                <c:pt idx="607">
                  <c:v>-0.733036100371115</c:v>
                </c:pt>
                <c:pt idx="608">
                  <c:v>-0.21164029063777429</c:v>
                </c:pt>
                <c:pt idx="609">
                  <c:v>0.21164029063777429</c:v>
                </c:pt>
                <c:pt idx="610">
                  <c:v>1.0096846399776012</c:v>
                </c:pt>
                <c:pt idx="611">
                  <c:v>1.115562684536856</c:v>
                </c:pt>
                <c:pt idx="612">
                  <c:v>3.3109842202977469E-2</c:v>
                </c:pt>
                <c:pt idx="613">
                  <c:v>0.59411017229156204</c:v>
                </c:pt>
                <c:pt idx="614">
                  <c:v>-0.69347260490966467</c:v>
                </c:pt>
                <c:pt idx="615">
                  <c:v>-8.2877511788423397E-2</c:v>
                </c:pt>
                <c:pt idx="616">
                  <c:v>0.38066911244974982</c:v>
                </c:pt>
                <c:pt idx="617">
                  <c:v>-0.68791452749300408</c:v>
                </c:pt>
                <c:pt idx="618">
                  <c:v>0.25748591824610867</c:v>
                </c:pt>
                <c:pt idx="619">
                  <c:v>0.47171850619586242</c:v>
                </c:pt>
                <c:pt idx="620">
                  <c:v>-0.40537801118464134</c:v>
                </c:pt>
                <c:pt idx="621">
                  <c:v>0.57860964864894071</c:v>
                </c:pt>
                <c:pt idx="622">
                  <c:v>-0.49574587194856407</c:v>
                </c:pt>
                <c:pt idx="623">
                  <c:v>0.23991738498793166</c:v>
                </c:pt>
                <c:pt idx="624">
                  <c:v>1.48454643568276</c:v>
                </c:pt>
                <c:pt idx="625">
                  <c:v>-7.3298859005196962E-2</c:v>
                </c:pt>
                <c:pt idx="626">
                  <c:v>-9.7815462640915563E-2</c:v>
                </c:pt>
                <c:pt idx="627">
                  <c:v>-9.7911234976008579E-2</c:v>
                </c:pt>
                <c:pt idx="628">
                  <c:v>-0.26975125688132517</c:v>
                </c:pt>
                <c:pt idx="629">
                  <c:v>-1.1028918376751693</c:v>
                </c:pt>
                <c:pt idx="630">
                  <c:v>0.31399794432038497</c:v>
                </c:pt>
                <c:pt idx="631">
                  <c:v>-0.18993358036524552</c:v>
                </c:pt>
                <c:pt idx="632">
                  <c:v>-0.28143384191222931</c:v>
                </c:pt>
                <c:pt idx="633">
                  <c:v>-0.63196618111833458</c:v>
                </c:pt>
                <c:pt idx="634">
                  <c:v>-0.1669728222295358</c:v>
                </c:pt>
                <c:pt idx="635">
                  <c:v>5.8472206485743534E-2</c:v>
                </c:pt>
                <c:pt idx="636">
                  <c:v>-0.16715423866908721</c:v>
                </c:pt>
                <c:pt idx="637">
                  <c:v>0.14209890801644726</c:v>
                </c:pt>
                <c:pt idx="638">
                  <c:v>0.35852791979797205</c:v>
                </c:pt>
                <c:pt idx="639">
                  <c:v>-0.96174690709485788</c:v>
                </c:pt>
                <c:pt idx="640">
                  <c:v>-0.17662648100811321</c:v>
                </c:pt>
                <c:pt idx="641">
                  <c:v>0.36132974903322124</c:v>
                </c:pt>
                <c:pt idx="642">
                  <c:v>-0.42027463727100967</c:v>
                </c:pt>
                <c:pt idx="643">
                  <c:v>0.17673053200836533</c:v>
                </c:pt>
                <c:pt idx="644">
                  <c:v>0.40278648061392308</c:v>
                </c:pt>
                <c:pt idx="645">
                  <c:v>-0.31033784605115633</c:v>
                </c:pt>
                <c:pt idx="646">
                  <c:v>-0.16815204903748468</c:v>
                </c:pt>
                <c:pt idx="647">
                  <c:v>0.26890772506747207</c:v>
                </c:pt>
                <c:pt idx="648">
                  <c:v>-0.18479635666338895</c:v>
                </c:pt>
                <c:pt idx="649">
                  <c:v>-0.48038523126454447</c:v>
                </c:pt>
                <c:pt idx="650">
                  <c:v>0.48879247831644984</c:v>
                </c:pt>
                <c:pt idx="651">
                  <c:v>0.48641491409229326</c:v>
                </c:pt>
                <c:pt idx="652">
                  <c:v>2.5095152584747652E-2</c:v>
                </c:pt>
                <c:pt idx="653">
                  <c:v>0.57545715701333711</c:v>
                </c:pt>
                <c:pt idx="654">
                  <c:v>-0.19145134245037496</c:v>
                </c:pt>
                <c:pt idx="655">
                  <c:v>-0.8366849344660795</c:v>
                </c:pt>
                <c:pt idx="656">
                  <c:v>-8.4023022357521387E-3</c:v>
                </c:pt>
                <c:pt idx="657">
                  <c:v>0.11756803504027211</c:v>
                </c:pt>
                <c:pt idx="658">
                  <c:v>-0.31943537586022264</c:v>
                </c:pt>
                <c:pt idx="659">
                  <c:v>0.41171339088109926</c:v>
                </c:pt>
                <c:pt idx="660">
                  <c:v>0.59357278318767637</c:v>
                </c:pt>
                <c:pt idx="661">
                  <c:v>0.44080414038730825</c:v>
                </c:pt>
                <c:pt idx="662">
                  <c:v>0.7193978187560377</c:v>
                </c:pt>
                <c:pt idx="663">
                  <c:v>4.1187858401781068E-2</c:v>
                </c:pt>
                <c:pt idx="664">
                  <c:v>0.23033902911936141</c:v>
                </c:pt>
                <c:pt idx="665">
                  <c:v>-0.46120984406803855</c:v>
                </c:pt>
                <c:pt idx="666">
                  <c:v>-0.15696644967648829</c:v>
                </c:pt>
                <c:pt idx="667">
                  <c:v>-0.4640764109101248</c:v>
                </c:pt>
                <c:pt idx="668">
                  <c:v>-0.37448552065713347</c:v>
                </c:pt>
                <c:pt idx="669">
                  <c:v>0.32463507097075289</c:v>
                </c:pt>
                <c:pt idx="670">
                  <c:v>0.51392686059650583</c:v>
                </c:pt>
                <c:pt idx="671">
                  <c:v>-0.79688310797387862</c:v>
                </c:pt>
                <c:pt idx="672">
                  <c:v>0.63966988623405785</c:v>
                </c:pt>
                <c:pt idx="673">
                  <c:v>0.25637858810109437</c:v>
                </c:pt>
                <c:pt idx="674">
                  <c:v>-0.27294173513688902</c:v>
                </c:pt>
                <c:pt idx="675">
                  <c:v>1.5695297336218133</c:v>
                </c:pt>
                <c:pt idx="676">
                  <c:v>0.25243285258421955</c:v>
                </c:pt>
                <c:pt idx="677">
                  <c:v>-0.73463721139916505</c:v>
                </c:pt>
                <c:pt idx="678">
                  <c:v>-0.42693004091396147</c:v>
                </c:pt>
                <c:pt idx="679">
                  <c:v>-0.30489084637780151</c:v>
                </c:pt>
                <c:pt idx="680">
                  <c:v>0.10722977065733294</c:v>
                </c:pt>
                <c:pt idx="681">
                  <c:v>-0.10722977065733294</c:v>
                </c:pt>
                <c:pt idx="682">
                  <c:v>-0.25616673100188081</c:v>
                </c:pt>
                <c:pt idx="683">
                  <c:v>0.1901219832862594</c:v>
                </c:pt>
                <c:pt idx="684">
                  <c:v>1.0351719122405698</c:v>
                </c:pt>
                <c:pt idx="685">
                  <c:v>0.44852266833085447</c:v>
                </c:pt>
                <c:pt idx="686">
                  <c:v>0.25192000645876678</c:v>
                </c:pt>
                <c:pt idx="687">
                  <c:v>3.2459628622255682E-2</c:v>
                </c:pt>
                <c:pt idx="688">
                  <c:v>-6.4929796940652124E-2</c:v>
                </c:pt>
                <c:pt idx="689">
                  <c:v>0.19466305116992197</c:v>
                </c:pt>
                <c:pt idx="690">
                  <c:v>0.47694201399447278</c:v>
                </c:pt>
                <c:pt idx="691">
                  <c:v>0.20140993717012223</c:v>
                </c:pt>
                <c:pt idx="692">
                  <c:v>0.43366595430249</c:v>
                </c:pt>
                <c:pt idx="693">
                  <c:v>0.766348446008568</c:v>
                </c:pt>
                <c:pt idx="694">
                  <c:v>0.57883839213678889</c:v>
                </c:pt>
                <c:pt idx="695">
                  <c:v>-0.38022859497385098</c:v>
                </c:pt>
                <c:pt idx="696">
                  <c:v>0.68022092542730261</c:v>
                </c:pt>
                <c:pt idx="697">
                  <c:v>0.51106766896994593</c:v>
                </c:pt>
                <c:pt idx="698">
                  <c:v>-0.24341419894287109</c:v>
                </c:pt>
                <c:pt idx="699">
                  <c:v>0.22772792440090306</c:v>
                </c:pt>
                <c:pt idx="700">
                  <c:v>0.30543940416098148</c:v>
                </c:pt>
                <c:pt idx="701">
                  <c:v>-0.16435143593812349</c:v>
                </c:pt>
                <c:pt idx="702">
                  <c:v>0.41427346543102817</c:v>
                </c:pt>
                <c:pt idx="703">
                  <c:v>0.21817057118817818</c:v>
                </c:pt>
                <c:pt idx="704">
                  <c:v>-8.5653110161626703E-2</c:v>
                </c:pt>
                <c:pt idx="705">
                  <c:v>-9.3523504595630413E-2</c:v>
                </c:pt>
                <c:pt idx="706">
                  <c:v>-0.73564269773249802</c:v>
                </c:pt>
                <c:pt idx="707">
                  <c:v>0.48581822553897591</c:v>
                </c:pt>
                <c:pt idx="708">
                  <c:v>0.32776679882057846</c:v>
                </c:pt>
                <c:pt idx="709">
                  <c:v>-0.10133687580382023</c:v>
                </c:pt>
                <c:pt idx="710">
                  <c:v>-0.38288775044257367</c:v>
                </c:pt>
                <c:pt idx="711">
                  <c:v>-0.23514668304977504</c:v>
                </c:pt>
                <c:pt idx="712">
                  <c:v>8.6284666293784507E-2</c:v>
                </c:pt>
                <c:pt idx="713">
                  <c:v>1.0684445567887761</c:v>
                </c:pt>
                <c:pt idx="714">
                  <c:v>-0.3574762899120853</c:v>
                </c:pt>
                <c:pt idx="715">
                  <c:v>-0.75017934058617275</c:v>
                </c:pt>
                <c:pt idx="716">
                  <c:v>1.1619423432200515</c:v>
                </c:pt>
                <c:pt idx="717">
                  <c:v>0.41007446532644443</c:v>
                </c:pt>
                <c:pt idx="718">
                  <c:v>-0.89192819938395962</c:v>
                </c:pt>
                <c:pt idx="719">
                  <c:v>-0.54683364137449464</c:v>
                </c:pt>
                <c:pt idx="720">
                  <c:v>-0.94444271974441218</c:v>
                </c:pt>
                <c:pt idx="721">
                  <c:v>9.4846671669221505E-2</c:v>
                </c:pt>
                <c:pt idx="722">
                  <c:v>-0.42752024580854986</c:v>
                </c:pt>
                <c:pt idx="723">
                  <c:v>7.1380421002803715E-2</c:v>
                </c:pt>
                <c:pt idx="724">
                  <c:v>0.13469082573434868</c:v>
                </c:pt>
                <c:pt idx="725">
                  <c:v>3.9580447775791616E-2</c:v>
                </c:pt>
                <c:pt idx="726">
                  <c:v>-9.5019406943300244E-2</c:v>
                </c:pt>
                <c:pt idx="727">
                  <c:v>-0.46849650943245114</c:v>
                </c:pt>
                <c:pt idx="728">
                  <c:v>7.9589319155387722E-3</c:v>
                </c:pt>
                <c:pt idx="729">
                  <c:v>0.60303285178650867</c:v>
                </c:pt>
                <c:pt idx="730">
                  <c:v>-0.63487238083045849</c:v>
                </c:pt>
                <c:pt idx="731">
                  <c:v>-0.38286718221980226</c:v>
                </c:pt>
                <c:pt idx="732">
                  <c:v>0.31119115478135906</c:v>
                </c:pt>
                <c:pt idx="733">
                  <c:v>0.25461503252451329</c:v>
                </c:pt>
                <c:pt idx="734">
                  <c:v>-0.26258220776674607</c:v>
                </c:pt>
                <c:pt idx="735">
                  <c:v>-0.10363108265324397</c:v>
                </c:pt>
                <c:pt idx="736">
                  <c:v>1.7159318741998</c:v>
                </c:pt>
                <c:pt idx="737">
                  <c:v>0.30529594341711624</c:v>
                </c:pt>
                <c:pt idx="738">
                  <c:v>3.9073184570878668E-2</c:v>
                </c:pt>
                <c:pt idx="739">
                  <c:v>-0.56413218637447193</c:v>
                </c:pt>
                <c:pt idx="740">
                  <c:v>0.23544195462430223</c:v>
                </c:pt>
                <c:pt idx="741">
                  <c:v>0.48483047738445828</c:v>
                </c:pt>
                <c:pt idx="742">
                  <c:v>-0.71241542945119085</c:v>
                </c:pt>
                <c:pt idx="743">
                  <c:v>0.10208489637581197</c:v>
                </c:pt>
                <c:pt idx="744">
                  <c:v>-0.44837833231429586</c:v>
                </c:pt>
                <c:pt idx="745">
                  <c:v>0.23623918381162123</c:v>
                </c:pt>
                <c:pt idx="746">
                  <c:v>-0.6628812151817417</c:v>
                </c:pt>
                <c:pt idx="747">
                  <c:v>-0.71514011576250269</c:v>
                </c:pt>
                <c:pt idx="748">
                  <c:v>-0.24751499721704398</c:v>
                </c:pt>
                <c:pt idx="749">
                  <c:v>8.7898043934825518E-2</c:v>
                </c:pt>
                <c:pt idx="750">
                  <c:v>0.93016531045912765</c:v>
                </c:pt>
                <c:pt idx="751">
                  <c:v>0.30814230521306391</c:v>
                </c:pt>
                <c:pt idx="752">
                  <c:v>-0.29231701636851792</c:v>
                </c:pt>
                <c:pt idx="753">
                  <c:v>3.9552268838208282E-2</c:v>
                </c:pt>
                <c:pt idx="754">
                  <c:v>-0.40416903296618373</c:v>
                </c:pt>
                <c:pt idx="755">
                  <c:v>1.2703843869370512</c:v>
                </c:pt>
                <c:pt idx="756">
                  <c:v>-0.12552959439058575</c:v>
                </c:pt>
                <c:pt idx="757">
                  <c:v>0.14904886069789552</c:v>
                </c:pt>
                <c:pt idx="758">
                  <c:v>-0.16475114541257857</c:v>
                </c:pt>
                <c:pt idx="759">
                  <c:v>0.54030905494612813</c:v>
                </c:pt>
                <c:pt idx="760">
                  <c:v>5.4651209542308524E-2</c:v>
                </c:pt>
                <c:pt idx="761">
                  <c:v>0.63798551415168825</c:v>
                </c:pt>
                <c:pt idx="762">
                  <c:v>-0.20184775116486336</c:v>
                </c:pt>
                <c:pt idx="763">
                  <c:v>-0.18668331495123591</c:v>
                </c:pt>
                <c:pt idx="764">
                  <c:v>0.28765811866833224</c:v>
                </c:pt>
                <c:pt idx="765">
                  <c:v>-0.53711256670391927</c:v>
                </c:pt>
                <c:pt idx="766">
                  <c:v>-0.50862819461274522</c:v>
                </c:pt>
                <c:pt idx="767">
                  <c:v>-9.4184136936378837E-2</c:v>
                </c:pt>
                <c:pt idx="768">
                  <c:v>0.44658671002326489</c:v>
                </c:pt>
                <c:pt idx="769">
                  <c:v>0.46794657219589375</c:v>
                </c:pt>
                <c:pt idx="770">
                  <c:v>0.10887884738861608</c:v>
                </c:pt>
                <c:pt idx="771">
                  <c:v>-0.31138690008269809</c:v>
                </c:pt>
                <c:pt idx="772">
                  <c:v>0.80758320570949149</c:v>
                </c:pt>
                <c:pt idx="773">
                  <c:v>-0.92460159094694649</c:v>
                </c:pt>
                <c:pt idx="774">
                  <c:v>0.2806144175175968</c:v>
                </c:pt>
                <c:pt idx="775">
                  <c:v>-0.26500405220333523</c:v>
                </c:pt>
                <c:pt idx="776">
                  <c:v>-0.41450026107953736</c:v>
                </c:pt>
                <c:pt idx="777">
                  <c:v>0.37546977777696916</c:v>
                </c:pt>
                <c:pt idx="778">
                  <c:v>-7.8106697714497478E-2</c:v>
                </c:pt>
                <c:pt idx="779">
                  <c:v>0.24193245499345731</c:v>
                </c:pt>
                <c:pt idx="780">
                  <c:v>-0.10138429411996594</c:v>
                </c:pt>
                <c:pt idx="781">
                  <c:v>-0.2500001302084609</c:v>
                </c:pt>
                <c:pt idx="782">
                  <c:v>0.63937839648897543</c:v>
                </c:pt>
                <c:pt idx="783">
                  <c:v>-0.42059412418969688</c:v>
                </c:pt>
                <c:pt idx="784">
                  <c:v>-0.16404331296555891</c:v>
                </c:pt>
                <c:pt idx="785">
                  <c:v>-0.47018345377477788</c:v>
                </c:pt>
                <c:pt idx="786">
                  <c:v>-0.44873131781829612</c:v>
                </c:pt>
                <c:pt idx="787">
                  <c:v>0.16555642553165192</c:v>
                </c:pt>
                <c:pt idx="788">
                  <c:v>6.2997088468183554E-2</c:v>
                </c:pt>
                <c:pt idx="789">
                  <c:v>-0.24433509692535221</c:v>
                </c:pt>
                <c:pt idx="790">
                  <c:v>0.31515941623448174</c:v>
                </c:pt>
                <c:pt idx="791">
                  <c:v>-0.5205469597993494</c:v>
                </c:pt>
                <c:pt idx="792">
                  <c:v>0.24483683201682627</c:v>
                </c:pt>
                <c:pt idx="793">
                  <c:v>0.23636947658075841</c:v>
                </c:pt>
                <c:pt idx="794">
                  <c:v>-0.13387409961010388</c:v>
                </c:pt>
                <c:pt idx="795">
                  <c:v>0.37753702228778552</c:v>
                </c:pt>
                <c:pt idx="796">
                  <c:v>0.50117567706375665</c:v>
                </c:pt>
                <c:pt idx="797">
                  <c:v>-0.42270121647217079</c:v>
                </c:pt>
                <c:pt idx="798">
                  <c:v>-0.49542035038447718</c:v>
                </c:pt>
                <c:pt idx="799">
                  <c:v>3.1528336353228714E-2</c:v>
                </c:pt>
                <c:pt idx="800">
                  <c:v>6.3026867287693814E-2</c:v>
                </c:pt>
                <c:pt idx="801">
                  <c:v>-0.29973204329631625</c:v>
                </c:pt>
                <c:pt idx="802">
                  <c:v>0.62212272944828562</c:v>
                </c:pt>
                <c:pt idx="803">
                  <c:v>-3.9260335787549928E-2</c:v>
                </c:pt>
                <c:pt idx="804">
                  <c:v>-0.361920143283743</c:v>
                </c:pt>
                <c:pt idx="805">
                  <c:v>-0.11041010585339794</c:v>
                </c:pt>
                <c:pt idx="806">
                  <c:v>-0.66503293158050703</c:v>
                </c:pt>
                <c:pt idx="807">
                  <c:v>0.12701438557609962</c:v>
                </c:pt>
                <c:pt idx="808">
                  <c:v>-0.64467571757238995</c:v>
                </c:pt>
                <c:pt idx="809">
                  <c:v>0.16753763542263259</c:v>
                </c:pt>
                <c:pt idx="810">
                  <c:v>-7.971621033356387E-3</c:v>
                </c:pt>
                <c:pt idx="811">
                  <c:v>-0.35138192997965634</c:v>
                </c:pt>
                <c:pt idx="812">
                  <c:v>0.17584530148632485</c:v>
                </c:pt>
                <c:pt idx="813">
                  <c:v>0.17553662849333074</c:v>
                </c:pt>
                <c:pt idx="814">
                  <c:v>-0.27940783754477932</c:v>
                </c:pt>
                <c:pt idx="815">
                  <c:v>0.58188359152336888</c:v>
                </c:pt>
                <c:pt idx="816">
                  <c:v>0.23815205349765611</c:v>
                </c:pt>
                <c:pt idx="817">
                  <c:v>-0.52468520082629977</c:v>
                </c:pt>
                <c:pt idx="818">
                  <c:v>-5.5810246615067838E-2</c:v>
                </c:pt>
                <c:pt idx="819">
                  <c:v>0.29464484784499967</c:v>
                </c:pt>
                <c:pt idx="820">
                  <c:v>0.66571810291793654</c:v>
                </c:pt>
                <c:pt idx="821">
                  <c:v>0.55925473634781164</c:v>
                </c:pt>
                <c:pt idx="822">
                  <c:v>-0.11789210309519361</c:v>
                </c:pt>
                <c:pt idx="823">
                  <c:v>8.6467796135370006E-2</c:v>
                </c:pt>
                <c:pt idx="824">
                  <c:v>0.47033088191211553</c:v>
                </c:pt>
                <c:pt idx="825">
                  <c:v>-0.15653129908174446</c:v>
                </c:pt>
                <c:pt idx="826">
                  <c:v>-0.58918431172645058</c:v>
                </c:pt>
                <c:pt idx="827">
                  <c:v>0.15745555134657196</c:v>
                </c:pt>
                <c:pt idx="828">
                  <c:v>0.75235464599985868</c:v>
                </c:pt>
                <c:pt idx="829">
                  <c:v>-0.41466241006387394</c:v>
                </c:pt>
                <c:pt idx="830">
                  <c:v>0.39123680577137498</c:v>
                </c:pt>
                <c:pt idx="831">
                  <c:v>0.39749087837229841</c:v>
                </c:pt>
                <c:pt idx="832">
                  <c:v>-0.28041769426875091</c:v>
                </c:pt>
                <c:pt idx="833">
                  <c:v>9.3559963163459242E-2</c:v>
                </c:pt>
                <c:pt idx="834">
                  <c:v>-0.28875815124063958</c:v>
                </c:pt>
                <c:pt idx="835">
                  <c:v>8.5934148485822634E-2</c:v>
                </c:pt>
                <c:pt idx="836">
                  <c:v>0.13266223803683219</c:v>
                </c:pt>
                <c:pt idx="837">
                  <c:v>1.5595757985448211E-2</c:v>
                </c:pt>
                <c:pt idx="838">
                  <c:v>-0.10922141825366347</c:v>
                </c:pt>
                <c:pt idx="839">
                  <c:v>0.94006829888899912</c:v>
                </c:pt>
                <c:pt idx="840">
                  <c:v>0.2548559127441119</c:v>
                </c:pt>
                <c:pt idx="841">
                  <c:v>0.89838205483933053</c:v>
                </c:pt>
                <c:pt idx="842">
                  <c:v>0.21380582365874137</c:v>
                </c:pt>
                <c:pt idx="843">
                  <c:v>0.29704123291733325</c:v>
                </c:pt>
                <c:pt idx="844">
                  <c:v>9.8817992914563044E-2</c:v>
                </c:pt>
                <c:pt idx="845">
                  <c:v>0.37159258622895874</c:v>
                </c:pt>
                <c:pt idx="846">
                  <c:v>0.7390682208202104</c:v>
                </c:pt>
                <c:pt idx="847">
                  <c:v>7.5134302601143144E-3</c:v>
                </c:pt>
                <c:pt idx="848">
                  <c:v>-3.0057108732445315E-2</c:v>
                </c:pt>
                <c:pt idx="849">
                  <c:v>-0.14289477105249337</c:v>
                </c:pt>
                <c:pt idx="850">
                  <c:v>8.2753437109245348E-2</c:v>
                </c:pt>
                <c:pt idx="851">
                  <c:v>0.45018083231810335</c:v>
                </c:pt>
                <c:pt idx="852">
                  <c:v>-1.212592526875184</c:v>
                </c:pt>
                <c:pt idx="853">
                  <c:v>0.37060890280952224</c:v>
                </c:pt>
                <c:pt idx="854">
                  <c:v>-0.31758060718411019</c:v>
                </c:pt>
                <c:pt idx="855">
                  <c:v>-0.21987195635206369</c:v>
                </c:pt>
                <c:pt idx="856">
                  <c:v>-0.4869521910161268</c:v>
                </c:pt>
                <c:pt idx="857">
                  <c:v>-0.29025379375417498</c:v>
                </c:pt>
                <c:pt idx="858">
                  <c:v>0.70127583685497674</c:v>
                </c:pt>
                <c:pt idx="859">
                  <c:v>0.24277380864197728</c:v>
                </c:pt>
                <c:pt idx="860">
                  <c:v>-0.37198752327195583</c:v>
                </c:pt>
                <c:pt idx="861">
                  <c:v>9.8825505021371815E-2</c:v>
                </c:pt>
                <c:pt idx="862">
                  <c:v>-0.38063383349219426</c:v>
                </c:pt>
                <c:pt idx="863">
                  <c:v>0.17527152515161015</c:v>
                </c:pt>
                <c:pt idx="864">
                  <c:v>2.2838871859026742E-2</c:v>
                </c:pt>
                <c:pt idx="865">
                  <c:v>6.0878169447348217E-2</c:v>
                </c:pt>
                <c:pt idx="866">
                  <c:v>0.26590708925166623</c:v>
                </c:pt>
                <c:pt idx="867">
                  <c:v>-5.3124882667116007E-2</c:v>
                </c:pt>
                <c:pt idx="868">
                  <c:v>0.76379544760431184</c:v>
                </c:pt>
                <c:pt idx="869">
                  <c:v>-0.52116889746375861</c:v>
                </c:pt>
                <c:pt idx="870">
                  <c:v>-0.84414357301960163</c:v>
                </c:pt>
                <c:pt idx="871">
                  <c:v>-0.65895572134448033</c:v>
                </c:pt>
                <c:pt idx="872">
                  <c:v>7.6846234474087324E-2</c:v>
                </c:pt>
                <c:pt idx="873">
                  <c:v>-0.13067375701639738</c:v>
                </c:pt>
                <c:pt idx="874">
                  <c:v>-0.28499923007307415</c:v>
                </c:pt>
                <c:pt idx="875">
                  <c:v>-0.37094323832720932</c:v>
                </c:pt>
                <c:pt idx="876">
                  <c:v>0.13926501283723125</c:v>
                </c:pt>
                <c:pt idx="877">
                  <c:v>-1.5464316121455157E-2</c:v>
                </c:pt>
                <c:pt idx="878">
                  <c:v>1.5464316121455157E-2</c:v>
                </c:pt>
                <c:pt idx="879">
                  <c:v>-2.3197371068661758E-2</c:v>
                </c:pt>
                <c:pt idx="880">
                  <c:v>0.11593308096039008</c:v>
                </c:pt>
                <c:pt idx="881">
                  <c:v>0.15436866294855067</c:v>
                </c:pt>
                <c:pt idx="882">
                  <c:v>-0.14664456762937261</c:v>
                </c:pt>
                <c:pt idx="883">
                  <c:v>0.59297081836742871</c:v>
                </c:pt>
                <c:pt idx="884">
                  <c:v>-0.48489608189464378</c:v>
                </c:pt>
                <c:pt idx="885">
                  <c:v>-0.22399885780514708</c:v>
                </c:pt>
                <c:pt idx="886">
                  <c:v>-0.13154333153827008</c:v>
                </c:pt>
                <c:pt idx="887">
                  <c:v>0.30923874662694972</c:v>
                </c:pt>
                <c:pt idx="888">
                  <c:v>6.9447126522753713E-2</c:v>
                </c:pt>
                <c:pt idx="889">
                  <c:v>0.53083172692817271</c:v>
                </c:pt>
                <c:pt idx="890">
                  <c:v>-9.2116380199136566E-2</c:v>
                </c:pt>
                <c:pt idx="891">
                  <c:v>-0.40786543132163056</c:v>
                </c:pt>
                <c:pt idx="892">
                  <c:v>-0.35534992974012308</c:v>
                </c:pt>
                <c:pt idx="893">
                  <c:v>0.4478426139970248</c:v>
                </c:pt>
                <c:pt idx="894">
                  <c:v>0.29233038742516598</c:v>
                </c:pt>
                <c:pt idx="895">
                  <c:v>0.15351553521519873</c:v>
                </c:pt>
                <c:pt idx="896">
                  <c:v>-0.26111680606887333</c:v>
                </c:pt>
                <c:pt idx="897">
                  <c:v>-0.31578568237530857</c:v>
                </c:pt>
                <c:pt idx="898">
                  <c:v>0.56156153574093293</c:v>
                </c:pt>
                <c:pt idx="899">
                  <c:v>0.69564168459552433</c:v>
                </c:pt>
                <c:pt idx="900">
                  <c:v>0.13702803605741856</c:v>
                </c:pt>
                <c:pt idx="901">
                  <c:v>-4.5655152215945405E-2</c:v>
                </c:pt>
                <c:pt idx="902">
                  <c:v>0.10649628269563971</c:v>
                </c:pt>
                <c:pt idx="903">
                  <c:v>-0.11410750163602379</c:v>
                </c:pt>
                <c:pt idx="904">
                  <c:v>0</c:v>
                </c:pt>
                <c:pt idx="905">
                  <c:v>-0.10661793714260565</c:v>
                </c:pt>
                <c:pt idx="906">
                  <c:v>0.31951339468297485</c:v>
                </c:pt>
                <c:pt idx="907">
                  <c:v>0.12145135848432564</c:v>
                </c:pt>
                <c:pt idx="908">
                  <c:v>0.43902878783340227</c:v>
                </c:pt>
                <c:pt idx="909">
                  <c:v>-5.2884071794989732E-2</c:v>
                </c:pt>
                <c:pt idx="910">
                  <c:v>-0.37097366237964374</c:v>
                </c:pt>
                <c:pt idx="911">
                  <c:v>6.0661209018181395E-2</c:v>
                </c:pt>
                <c:pt idx="912">
                  <c:v>-0.75328490116815561</c:v>
                </c:pt>
                <c:pt idx="913">
                  <c:v>0.24410722320712971</c:v>
                </c:pt>
                <c:pt idx="914">
                  <c:v>0.3802285949738537</c:v>
                </c:pt>
                <c:pt idx="915">
                  <c:v>-0.34975704754526832</c:v>
                </c:pt>
                <c:pt idx="916">
                  <c:v>-0.12194194026862192</c:v>
                </c:pt>
                <c:pt idx="917">
                  <c:v>0.5627391276274939</c:v>
                </c:pt>
                <c:pt idx="918">
                  <c:v>6.8225754077305689E-2</c:v>
                </c:pt>
                <c:pt idx="919">
                  <c:v>0.21196071523880142</c:v>
                </c:pt>
                <c:pt idx="920">
                  <c:v>9.8257821291075895E-2</c:v>
                </c:pt>
                <c:pt idx="921">
                  <c:v>0.55748223332482461</c:v>
                </c:pt>
                <c:pt idx="922">
                  <c:v>-8.267258371739139E-2</c:v>
                </c:pt>
                <c:pt idx="923">
                  <c:v>0.10520779508036425</c:v>
                </c:pt>
                <c:pt idx="924">
                  <c:v>0.53185637938040753</c:v>
                </c:pt>
                <c:pt idx="925">
                  <c:v>-0.40425268407759951</c:v>
                </c:pt>
                <c:pt idx="926">
                  <c:v>-0.36824150130179145</c:v>
                </c:pt>
                <c:pt idx="927">
                  <c:v>0.38324300147993817</c:v>
                </c:pt>
                <c:pt idx="928">
                  <c:v>0.14240212262125471</c:v>
                </c:pt>
                <c:pt idx="929">
                  <c:v>-0.26998666467554855</c:v>
                </c:pt>
                <c:pt idx="930">
                  <c:v>0.11258304187614664</c:v>
                </c:pt>
                <c:pt idx="931">
                  <c:v>0.17986964303842748</c:v>
                </c:pt>
                <c:pt idx="932">
                  <c:v>9.7294473116843763E-2</c:v>
                </c:pt>
                <c:pt idx="933">
                  <c:v>-0.26216261597712398</c:v>
                </c:pt>
                <c:pt idx="934">
                  <c:v>0.28460174992070986</c:v>
                </c:pt>
                <c:pt idx="935">
                  <c:v>0.37324617831404694</c:v>
                </c:pt>
                <c:pt idx="936">
                  <c:v>-0.32838301022197275</c:v>
                </c:pt>
                <c:pt idx="937">
                  <c:v>-0.17957356116222756</c:v>
                </c:pt>
                <c:pt idx="938">
                  <c:v>0.61965930482193454</c:v>
                </c:pt>
                <c:pt idx="939">
                  <c:v>-4.4666121490005831E-2</c:v>
                </c:pt>
                <c:pt idx="940">
                  <c:v>0.40869460565471388</c:v>
                </c:pt>
                <c:pt idx="941">
                  <c:v>0.32575730295298388</c:v>
                </c:pt>
                <c:pt idx="942">
                  <c:v>1.4781966028393212E-2</c:v>
                </c:pt>
                <c:pt idx="943">
                  <c:v>0.2951813817726533</c:v>
                </c:pt>
                <c:pt idx="944">
                  <c:v>0.26492031094877982</c:v>
                </c:pt>
                <c:pt idx="945">
                  <c:v>-7.3494285852349298E-3</c:v>
                </c:pt>
                <c:pt idx="946">
                  <c:v>-0.1176643759816746</c:v>
                </c:pt>
                <c:pt idx="947">
                  <c:v>-0.11043623430532223</c:v>
                </c:pt>
                <c:pt idx="948">
                  <c:v>0.48500976909841637</c:v>
                </c:pt>
                <c:pt idx="949">
                  <c:v>-2.9327663528649954E-2</c:v>
                </c:pt>
                <c:pt idx="950">
                  <c:v>-0.32317325225859617</c:v>
                </c:pt>
                <c:pt idx="951">
                  <c:v>0.43310766913498089</c:v>
                </c:pt>
                <c:pt idx="952">
                  <c:v>-5.1287688415879717E-2</c:v>
                </c:pt>
                <c:pt idx="953">
                  <c:v>-0.308279750900881</c:v>
                </c:pt>
                <c:pt idx="954">
                  <c:v>-0.10297147129326167</c:v>
                </c:pt>
                <c:pt idx="955">
                  <c:v>-0.25789352244391894</c:v>
                </c:pt>
                <c:pt idx="956">
                  <c:v>0.25789352244391894</c:v>
                </c:pt>
                <c:pt idx="957">
                  <c:v>6.6208116590743549E-2</c:v>
                </c:pt>
                <c:pt idx="958">
                  <c:v>-0.4200603103580785</c:v>
                </c:pt>
                <c:pt idx="959">
                  <c:v>-9.6050840440787016E-2</c:v>
                </c:pt>
                <c:pt idx="960">
                  <c:v>-0.32578142244648611</c:v>
                </c:pt>
                <c:pt idx="961">
                  <c:v>0.31838907352425139</c:v>
                </c:pt>
                <c:pt idx="962">
                  <c:v>9.6057937707216989E-2</c:v>
                </c:pt>
                <c:pt idx="963">
                  <c:v>0.36859606789233551</c:v>
                </c:pt>
                <c:pt idx="964">
                  <c:v>-0.5164157548234235</c:v>
                </c:pt>
                <c:pt idx="965">
                  <c:v>-0.19249284095845287</c:v>
                </c:pt>
                <c:pt idx="966">
                  <c:v>0.10369603180877003</c:v>
                </c:pt>
                <c:pt idx="967">
                  <c:v>-0.30398540554165204</c:v>
                </c:pt>
                <c:pt idx="968">
                  <c:v>-0.13374946264926343</c:v>
                </c:pt>
                <c:pt idx="969">
                  <c:v>8.1757037516966433E-2</c:v>
                </c:pt>
                <c:pt idx="970">
                  <c:v>-0.2454719126010752</c:v>
                </c:pt>
                <c:pt idx="971">
                  <c:v>9.6773000443251045E-2</c:v>
                </c:pt>
                <c:pt idx="972">
                  <c:v>8.9245878301958084E-2</c:v>
                </c:pt>
                <c:pt idx="973">
                  <c:v>-5.9488401516388942E-2</c:v>
                </c:pt>
                <c:pt idx="974">
                  <c:v>-0.11908307450707604</c:v>
                </c:pt>
                <c:pt idx="975">
                  <c:v>0.17113736086559775</c:v>
                </c:pt>
                <c:pt idx="976">
                  <c:v>-2.2305662012994724E-2</c:v>
                </c:pt>
                <c:pt idx="977">
                  <c:v>0.31924003503654985</c:v>
                </c:pt>
                <c:pt idx="978">
                  <c:v>0.23691430345427797</c:v>
                </c:pt>
                <c:pt idx="979">
                  <c:v>-0.14800565123174181</c:v>
                </c:pt>
                <c:pt idx="980">
                  <c:v>-0.55698038611168843</c:v>
                </c:pt>
                <c:pt idx="981">
                  <c:v>-0.41043302271290272</c:v>
                </c:pt>
                <c:pt idx="982">
                  <c:v>-0.11222925872151379</c:v>
                </c:pt>
                <c:pt idx="983">
                  <c:v>-0.42762359322851046</c:v>
                </c:pt>
                <c:pt idx="984">
                  <c:v>7.5154069372285193E-2</c:v>
                </c:pt>
                <c:pt idx="985">
                  <c:v>-7.5128657861856041E-3</c:v>
                </c:pt>
                <c:pt idx="986">
                  <c:v>0.57684543967404711</c:v>
                </c:pt>
                <c:pt idx="987">
                  <c:v>0.19402991161925343</c:v>
                </c:pt>
                <c:pt idx="988">
                  <c:v>9.6873959660659564E-2</c:v>
                </c:pt>
                <c:pt idx="989">
                  <c:v>-0.16399556414957742</c:v>
                </c:pt>
                <c:pt idx="990">
                  <c:v>-7.4632438720562133E-2</c:v>
                </c:pt>
                <c:pt idx="991">
                  <c:v>0.55096558109696137</c:v>
                </c:pt>
                <c:pt idx="992">
                  <c:v>-3.7131930173023422E-2</c:v>
                </c:pt>
                <c:pt idx="993">
                  <c:v>-8.1738811907467027E-2</c:v>
                </c:pt>
                <c:pt idx="994">
                  <c:v>-7.4341151578671896E-3</c:v>
                </c:pt>
                <c:pt idx="995">
                  <c:v>-4.4616300561645124E-2</c:v>
                </c:pt>
                <c:pt idx="996">
                  <c:v>0.71148302798590357</c:v>
                </c:pt>
                <c:pt idx="997">
                  <c:v>0.6184220548620778</c:v>
                </c:pt>
                <c:pt idx="998">
                  <c:v>-0.11015238859330978</c:v>
                </c:pt>
                <c:pt idx="999">
                  <c:v>7.3472686561826426E-3</c:v>
                </c:pt>
                <c:pt idx="1000">
                  <c:v>-0.11026575160670316</c:v>
                </c:pt>
                <c:pt idx="1001">
                  <c:v>0.22774869338142506</c:v>
                </c:pt>
                <c:pt idx="1002">
                  <c:v>0</c:v>
                </c:pt>
                <c:pt idx="1003">
                  <c:v>0.86220028495253009</c:v>
                </c:pt>
                <c:pt idx="1004">
                  <c:v>-7.2756375309457428E-3</c:v>
                </c:pt>
                <c:pt idx="1005">
                  <c:v>0.34863486794376558</c:v>
                </c:pt>
                <c:pt idx="1006">
                  <c:v>-7.2532098632099931E-2</c:v>
                </c:pt>
                <c:pt idx="1007">
                  <c:v>-8.7108019445275534E-2</c:v>
                </c:pt>
                <c:pt idx="1008">
                  <c:v>0.11612717228965987</c:v>
                </c:pt>
                <c:pt idx="1009">
                  <c:v>0.12323753779812099</c:v>
                </c:pt>
                <c:pt idx="1010">
                  <c:v>-5.0726476684687112E-2</c:v>
                </c:pt>
                <c:pt idx="1011">
                  <c:v>0.21721824484788929</c:v>
                </c:pt>
                <c:pt idx="1012">
                  <c:v>-0.1230324019859232</c:v>
                </c:pt>
                <c:pt idx="1013">
                  <c:v>0.1230324019859232</c:v>
                </c:pt>
                <c:pt idx="1014">
                  <c:v>-0.75504932543741865</c:v>
                </c:pt>
                <c:pt idx="1015">
                  <c:v>0.14564523401851548</c:v>
                </c:pt>
                <c:pt idx="1016">
                  <c:v>-0.79635124048916861</c:v>
                </c:pt>
                <c:pt idx="1017">
                  <c:v>0.43183964639462785</c:v>
                </c:pt>
                <c:pt idx="1018">
                  <c:v>-0.14617748546491571</c:v>
                </c:pt>
                <c:pt idx="1019">
                  <c:v>-2.9261156024429431E-2</c:v>
                </c:pt>
                <c:pt idx="1020">
                  <c:v>0.21925025226679523</c:v>
                </c:pt>
                <c:pt idx="1021">
                  <c:v>0.54603171594812561</c:v>
                </c:pt>
                <c:pt idx="1022">
                  <c:v>0.13785599861426134</c:v>
                </c:pt>
                <c:pt idx="1023">
                  <c:v>-0.36318773124529635</c:v>
                </c:pt>
                <c:pt idx="1024">
                  <c:v>0.38493710603650921</c:v>
                </c:pt>
                <c:pt idx="1025">
                  <c:v>-0.90294067193942285</c:v>
                </c:pt>
                <c:pt idx="1026">
                  <c:v>0.15349197180837298</c:v>
                </c:pt>
                <c:pt idx="1027">
                  <c:v>-0.6080382089758366</c:v>
                </c:pt>
                <c:pt idx="1028">
                  <c:v>-0.54524155119160533</c:v>
                </c:pt>
                <c:pt idx="1029">
                  <c:v>-0.81602826713360699</c:v>
                </c:pt>
                <c:pt idx="1030">
                  <c:v>-1.4898688942932578E-2</c:v>
                </c:pt>
                <c:pt idx="1031">
                  <c:v>0.37922490329689962</c:v>
                </c:pt>
                <c:pt idx="1032">
                  <c:v>-1.4844503849720284E-2</c:v>
                </c:pt>
                <c:pt idx="1033">
                  <c:v>-8.9113328338908018E-2</c:v>
                </c:pt>
                <c:pt idx="1034">
                  <c:v>0.65904196477122867</c:v>
                </c:pt>
                <c:pt idx="1035">
                  <c:v>0.14013351852532074</c:v>
                </c:pt>
                <c:pt idx="1036">
                  <c:v>0.81477310577598949</c:v>
                </c:pt>
                <c:pt idx="1037">
                  <c:v>-0.26352405265700485</c:v>
                </c:pt>
                <c:pt idx="1038">
                  <c:v>-0.29362129294441336</c:v>
                </c:pt>
                <c:pt idx="1039">
                  <c:v>0.53521151257617916</c:v>
                </c:pt>
                <c:pt idx="1040">
                  <c:v>-0.29291175013981874</c:v>
                </c:pt>
                <c:pt idx="1041">
                  <c:v>-5.8685447693646031E-2</c:v>
                </c:pt>
                <c:pt idx="1042">
                  <c:v>-5.8719907735377386E-2</c:v>
                </c:pt>
                <c:pt idx="1043">
                  <c:v>-0.11019284861567021</c:v>
                </c:pt>
                <c:pt idx="1044">
                  <c:v>0.31556185141136672</c:v>
                </c:pt>
                <c:pt idx="1045">
                  <c:v>0.29265458405690081</c:v>
                </c:pt>
                <c:pt idx="1046">
                  <c:v>0.56822473862801592</c:v>
                </c:pt>
                <c:pt idx="1047">
                  <c:v>0.22493932497239011</c:v>
                </c:pt>
                <c:pt idx="1048">
                  <c:v>0.28227138490258818</c:v>
                </c:pt>
                <c:pt idx="1049">
                  <c:v>0.47588236033719944</c:v>
                </c:pt>
                <c:pt idx="1050">
                  <c:v>-0.25207979065670627</c:v>
                </c:pt>
                <c:pt idx="1051">
                  <c:v>4.3258832686127145E-2</c:v>
                </c:pt>
                <c:pt idx="1052">
                  <c:v>-5.7682603084707851E-2</c:v>
                </c:pt>
                <c:pt idx="1053">
                  <c:v>0.82600577379227669</c:v>
                </c:pt>
                <c:pt idx="1054">
                  <c:v>-0.10019323818205596</c:v>
                </c:pt>
                <c:pt idx="1055">
                  <c:v>0.75612030114134421</c:v>
                </c:pt>
                <c:pt idx="1056">
                  <c:v>0.12073436358825988</c:v>
                </c:pt>
                <c:pt idx="1057">
                  <c:v>-4.2595485522628575E-2</c:v>
                </c:pt>
                <c:pt idx="1058">
                  <c:v>0.43928085376171988</c:v>
                </c:pt>
                <c:pt idx="1059">
                  <c:v>-0.11317819698597475</c:v>
                </c:pt>
                <c:pt idx="1060">
                  <c:v>0.14145274301444744</c:v>
                </c:pt>
                <c:pt idx="1061">
                  <c:v>0.8585555904438894</c:v>
                </c:pt>
                <c:pt idx="1062">
                  <c:v>-0.28068224167312472</c:v>
                </c:pt>
                <c:pt idx="1063">
                  <c:v>-0.5637390731288564</c:v>
                </c:pt>
                <c:pt idx="1064">
                  <c:v>-0.48168967543210145</c:v>
                </c:pt>
                <c:pt idx="1065">
                  <c:v>0.3544092170100378</c:v>
                </c:pt>
                <c:pt idx="1066">
                  <c:v>1.4150275953994648E-2</c:v>
                </c:pt>
                <c:pt idx="1067">
                  <c:v>-0.55334987959248638</c:v>
                </c:pt>
                <c:pt idx="1068">
                  <c:v>0.34797464363586905</c:v>
                </c:pt>
                <c:pt idx="1069">
                  <c:v>0.27609659675430498</c:v>
                </c:pt>
                <c:pt idx="1070">
                  <c:v>0.33876805635901841</c:v>
                </c:pt>
                <c:pt idx="1071">
                  <c:v>-0.10574178842949759</c:v>
                </c:pt>
                <c:pt idx="1072">
                  <c:v>0.22544746761835638</c:v>
                </c:pt>
                <c:pt idx="1073">
                  <c:v>-0.34542348680876667</c:v>
                </c:pt>
                <c:pt idx="1074">
                  <c:v>0.28910925189801762</c:v>
                </c:pt>
                <c:pt idx="1075">
                  <c:v>0.63171404012615784</c:v>
                </c:pt>
                <c:pt idx="1076">
                  <c:v>8.3927826999486296E-2</c:v>
                </c:pt>
                <c:pt idx="1077">
                  <c:v>-0.89182852956638081</c:v>
                </c:pt>
                <c:pt idx="1078">
                  <c:v>0.58374818506553572</c:v>
                </c:pt>
                <c:pt idx="1079">
                  <c:v>3.5056967931357291E-2</c:v>
                </c:pt>
                <c:pt idx="1080">
                  <c:v>0.39180068311020633</c:v>
                </c:pt>
                <c:pt idx="1081">
                  <c:v>0.52233987202188303</c:v>
                </c:pt>
                <c:pt idx="1082">
                  <c:v>0.18737643845888621</c:v>
                </c:pt>
                <c:pt idx="1083">
                  <c:v>0.10394651155961065</c:v>
                </c:pt>
                <c:pt idx="1084">
                  <c:v>0.29047672406010738</c:v>
                </c:pt>
                <c:pt idx="1085">
                  <c:v>-0.42909609751834482</c:v>
                </c:pt>
                <c:pt idx="1086">
                  <c:v>0.61538655743783588</c:v>
                </c:pt>
                <c:pt idx="1087">
                  <c:v>-0.31067718040051484</c:v>
                </c:pt>
                <c:pt idx="1088">
                  <c:v>0.6341350172134681</c:v>
                </c:pt>
                <c:pt idx="1089">
                  <c:v>0.60965356482253752</c:v>
                </c:pt>
                <c:pt idx="1090">
                  <c:v>0.19785099409889731</c:v>
                </c:pt>
                <c:pt idx="1091">
                  <c:v>1.3630477769344146E-2</c:v>
                </c:pt>
                <c:pt idx="1092">
                  <c:v>-0.96552946477690949</c:v>
                </c:pt>
                <c:pt idx="1093">
                  <c:v>0.46680938753934703</c:v>
                </c:pt>
                <c:pt idx="1094">
                  <c:v>0.37597884123476</c:v>
                </c:pt>
                <c:pt idx="1095">
                  <c:v>-0.26645730246188104</c:v>
                </c:pt>
                <c:pt idx="1096">
                  <c:v>0.27328021380079182</c:v>
                </c:pt>
                <c:pt idx="1097">
                  <c:v>3.4107575623121361E-2</c:v>
                </c:pt>
                <c:pt idx="1098">
                  <c:v>1.0785981173383139</c:v>
                </c:pt>
                <c:pt idx="1099">
                  <c:v>0.22914149397930725</c:v>
                </c:pt>
                <c:pt idx="1100">
                  <c:v>-1.3464386717526609E-2</c:v>
                </c:pt>
                <c:pt idx="1101">
                  <c:v>-0.12126113046105923</c:v>
                </c:pt>
                <c:pt idx="1102">
                  <c:v>0.29615691027751795</c:v>
                </c:pt>
                <c:pt idx="1103">
                  <c:v>-0.33660998526283242</c:v>
                </c:pt>
                <c:pt idx="1104">
                  <c:v>0</c:v>
                </c:pt>
                <c:pt idx="1105">
                  <c:v>-0.60876811383111562</c:v>
                </c:pt>
                <c:pt idx="1106">
                  <c:v>-0.73544764585955491</c:v>
                </c:pt>
                <c:pt idx="1107">
                  <c:v>0.23211370333889869</c:v>
                </c:pt>
                <c:pt idx="1108">
                  <c:v>0.6795812766471635</c:v>
                </c:pt>
                <c:pt idx="1109">
                  <c:v>-1.1032528137551567</c:v>
                </c:pt>
                <c:pt idx="1110">
                  <c:v>0.19155783376909633</c:v>
                </c:pt>
                <c:pt idx="1111">
                  <c:v>0.16390087668304854</c:v>
                </c:pt>
                <c:pt idx="1112">
                  <c:v>0.38819131391641948</c:v>
                </c:pt>
                <c:pt idx="1113">
                  <c:v>-0.42231518389436273</c:v>
                </c:pt>
                <c:pt idx="1114">
                  <c:v>0.38152383109541027</c:v>
                </c:pt>
                <c:pt idx="1115">
                  <c:v>-0.53864378690792747</c:v>
                </c:pt>
                <c:pt idx="1116">
                  <c:v>-1.446107007518449</c:v>
                </c:pt>
                <c:pt idx="1117">
                  <c:v>-0.12493061036333308</c:v>
                </c:pt>
                <c:pt idx="1118">
                  <c:v>6.2484814752161839E-2</c:v>
                </c:pt>
                <c:pt idx="1119">
                  <c:v>-0.2153900433199574</c:v>
                </c:pt>
                <c:pt idx="1120">
                  <c:v>-0.40423807485862606</c:v>
                </c:pt>
                <c:pt idx="1121">
                  <c:v>0.3207365739383799</c:v>
                </c:pt>
                <c:pt idx="1122">
                  <c:v>0.22946156158582007</c:v>
                </c:pt>
                <c:pt idx="1123">
                  <c:v>4.1663773951761227E-2</c:v>
                </c:pt>
                <c:pt idx="1124">
                  <c:v>0.60908272462020796</c:v>
                </c:pt>
                <c:pt idx="1125">
                  <c:v>0.82463359002052961</c:v>
                </c:pt>
                <c:pt idx="1126">
                  <c:v>0.70242727523999771</c:v>
                </c:pt>
                <c:pt idx="1127">
                  <c:v>-0.8599561595677595</c:v>
                </c:pt>
                <c:pt idx="1128">
                  <c:v>-1.3709898568226042E-2</c:v>
                </c:pt>
                <c:pt idx="1129">
                  <c:v>0.94160084335741068</c:v>
                </c:pt>
                <c:pt idx="1130">
                  <c:v>0.14251300298084321</c:v>
                </c:pt>
                <c:pt idx="1131">
                  <c:v>-2.0346569977613992E-2</c:v>
                </c:pt>
                <c:pt idx="1132">
                  <c:v>-0.37375599895478945</c:v>
                </c:pt>
                <c:pt idx="1133">
                  <c:v>0.12247398958957212</c:v>
                </c:pt>
                <c:pt idx="1134">
                  <c:v>-0.31328773155250333</c:v>
                </c:pt>
                <c:pt idx="1135">
                  <c:v>0.98422650950490853</c:v>
                </c:pt>
                <c:pt idx="1136">
                  <c:v>-0.20283982613926171</c:v>
                </c:pt>
                <c:pt idx="1137">
                  <c:v>0.61401630109397809</c:v>
                </c:pt>
                <c:pt idx="1138">
                  <c:v>-0.39766843765199389</c:v>
                </c:pt>
                <c:pt idx="1139">
                  <c:v>-1.0182004881418183</c:v>
                </c:pt>
                <c:pt idx="1140">
                  <c:v>6.8224458494858808E-3</c:v>
                </c:pt>
                <c:pt idx="1141">
                  <c:v>-0.33484843532813946</c:v>
                </c:pt>
                <c:pt idx="1142">
                  <c:v>-1.1289443232178564</c:v>
                </c:pt>
                <c:pt idx="1143">
                  <c:v>1.2452432930560902</c:v>
                </c:pt>
                <c:pt idx="1144">
                  <c:v>8.2012033027595188E-2</c:v>
                </c:pt>
                <c:pt idx="1145">
                  <c:v>0.87063534579384094</c:v>
                </c:pt>
                <c:pt idx="1146">
                  <c:v>-0.65226484820833375</c:v>
                </c:pt>
                <c:pt idx="1147">
                  <c:v>0.78085611495500851</c:v>
                </c:pt>
                <c:pt idx="1148">
                  <c:v>-6.765900122785995E-2</c:v>
                </c:pt>
                <c:pt idx="1149">
                  <c:v>0.70142595533984065</c:v>
                </c:pt>
                <c:pt idx="1150">
                  <c:v>-9.4136639549935466E-2</c:v>
                </c:pt>
                <c:pt idx="1151">
                  <c:v>-0.45174199467017923</c:v>
                </c:pt>
                <c:pt idx="1152">
                  <c:v>0.1822908380429927</c:v>
                </c:pt>
                <c:pt idx="1153">
                  <c:v>-1.2762375381979281</c:v>
                </c:pt>
                <c:pt idx="1154">
                  <c:v>-0.10937180665089308</c:v>
                </c:pt>
                <c:pt idx="1155">
                  <c:v>-0.94833036165816731</c:v>
                </c:pt>
                <c:pt idx="1156">
                  <c:v>0.17935987148289284</c:v>
                </c:pt>
                <c:pt idx="1157">
                  <c:v>0.10333070185411519</c:v>
                </c:pt>
                <c:pt idx="1158">
                  <c:v>0.3985437832149229</c:v>
                </c:pt>
                <c:pt idx="1159">
                  <c:v>-8.9190771237962527E-2</c:v>
                </c:pt>
                <c:pt idx="1160">
                  <c:v>0.46565858299509338</c:v>
                </c:pt>
                <c:pt idx="1161">
                  <c:v>0.27972046210612556</c:v>
                </c:pt>
                <c:pt idx="1162">
                  <c:v>-0.14317370777074934</c:v>
                </c:pt>
                <c:pt idx="1163">
                  <c:v>0.46286924924867684</c:v>
                </c:pt>
                <c:pt idx="1164">
                  <c:v>-8.8324223563035723E-2</c:v>
                </c:pt>
                <c:pt idx="1165">
                  <c:v>0.67741757493463006</c:v>
                </c:pt>
                <c:pt idx="1166">
                  <c:v>0.1214493098474488</c:v>
                </c:pt>
                <c:pt idx="1167">
                  <c:v>-2.0231311395180234E-2</c:v>
                </c:pt>
                <c:pt idx="1168">
                  <c:v>0.97987361196929523</c:v>
                </c:pt>
                <c:pt idx="1169">
                  <c:v>0.9835926974950171</c:v>
                </c:pt>
                <c:pt idx="1170">
                  <c:v>0.65915471669976866</c:v>
                </c:pt>
                <c:pt idx="1171">
                  <c:v>-0.27631596528076108</c:v>
                </c:pt>
                <c:pt idx="1172">
                  <c:v>0.19087115414058164</c:v>
                </c:pt>
                <c:pt idx="1173">
                  <c:v>0</c:v>
                </c:pt>
                <c:pt idx="1174">
                  <c:v>0.40685140444130519</c:v>
                </c:pt>
                <c:pt idx="1175">
                  <c:v>0.76978656595076356</c:v>
                </c:pt>
                <c:pt idx="1176">
                  <c:v>-0.25376595587777162</c:v>
                </c:pt>
                <c:pt idx="1177">
                  <c:v>-5.8652939216080731E-2</c:v>
                </c:pt>
                <c:pt idx="1178">
                  <c:v>-5.8687361079307054E-2</c:v>
                </c:pt>
                <c:pt idx="1179">
                  <c:v>1.5469063517589858</c:v>
                </c:pt>
                <c:pt idx="1180">
                  <c:v>0.43578638564153482</c:v>
                </c:pt>
                <c:pt idx="1181">
                  <c:v>0.22356369696087142</c:v>
                </c:pt>
                <c:pt idx="1182">
                  <c:v>0.34394938366573757</c:v>
                </c:pt>
                <c:pt idx="1183">
                  <c:v>-0.65707869342105496</c:v>
                </c:pt>
                <c:pt idx="1184">
                  <c:v>5.119017260490355E-2</c:v>
                </c:pt>
                <c:pt idx="1185">
                  <c:v>-1.2876819696999</c:v>
                </c:pt>
                <c:pt idx="1186">
                  <c:v>-1.2960922835847394E-2</c:v>
                </c:pt>
                <c:pt idx="1187">
                  <c:v>0</c:v>
                </c:pt>
                <c:pt idx="1188">
                  <c:v>1.2686521056094746</c:v>
                </c:pt>
                <c:pt idx="1189">
                  <c:v>1.3727574961741651</c:v>
                </c:pt>
                <c:pt idx="1190">
                  <c:v>-0.39844469751775907</c:v>
                </c:pt>
                <c:pt idx="1191">
                  <c:v>0.12666246151929486</c:v>
                </c:pt>
                <c:pt idx="1192">
                  <c:v>-0.17737240175404456</c:v>
                </c:pt>
                <c:pt idx="1193">
                  <c:v>-1.038854503910458</c:v>
                </c:pt>
                <c:pt idx="1194">
                  <c:v>0.49846728978271215</c:v>
                </c:pt>
                <c:pt idx="1195">
                  <c:v>-5.1010649578980827E-2</c:v>
                </c:pt>
                <c:pt idx="1196">
                  <c:v>0.36288437084445868</c:v>
                </c:pt>
                <c:pt idx="1197">
                  <c:v>-0.22266764933734393</c:v>
                </c:pt>
                <c:pt idx="1198">
                  <c:v>-6.3692239122170756E-3</c:v>
                </c:pt>
                <c:pt idx="1199">
                  <c:v>0.82461615386583698</c:v>
                </c:pt>
                <c:pt idx="1200">
                  <c:v>-0.55745741726623277</c:v>
                </c:pt>
                <c:pt idx="1201">
                  <c:v>0.39940459473226225</c:v>
                </c:pt>
                <c:pt idx="1202">
                  <c:v>0.24014167253247373</c:v>
                </c:pt>
                <c:pt idx="1203">
                  <c:v>-0.32876049083996972</c:v>
                </c:pt>
                <c:pt idx="1204">
                  <c:v>0.99559738561109057</c:v>
                </c:pt>
                <c:pt idx="1205">
                  <c:v>-0.33915369778510557</c:v>
                </c:pt>
                <c:pt idx="1206">
                  <c:v>-0.51722078215865053</c:v>
                </c:pt>
                <c:pt idx="1207">
                  <c:v>0.58011386599279846</c:v>
                </c:pt>
                <c:pt idx="1208">
                  <c:v>0.5142366781647475</c:v>
                </c:pt>
                <c:pt idx="1209">
                  <c:v>-0.62747272448684388</c:v>
                </c:pt>
                <c:pt idx="1210">
                  <c:v>-1.3051376338992005</c:v>
                </c:pt>
                <c:pt idx="1211">
                  <c:v>-0.37056009691284308</c:v>
                </c:pt>
                <c:pt idx="1212">
                  <c:v>0.23016441335398372</c:v>
                </c:pt>
                <c:pt idx="1213">
                  <c:v>-0.58925425095936468</c:v>
                </c:pt>
                <c:pt idx="1214">
                  <c:v>0.31427406170244776</c:v>
                </c:pt>
                <c:pt idx="1215">
                  <c:v>-0.94580084162089306</c:v>
                </c:pt>
                <c:pt idx="1216">
                  <c:v>-0.26539809085464688</c:v>
                </c:pt>
                <c:pt idx="1217">
                  <c:v>0.40751697782445284</c:v>
                </c:pt>
                <c:pt idx="1218">
                  <c:v>0.25144270363697818</c:v>
                </c:pt>
                <c:pt idx="1219">
                  <c:v>-0.90556893098078239</c:v>
                </c:pt>
                <c:pt idx="1220">
                  <c:v>0.10390960799862016</c:v>
                </c:pt>
                <c:pt idx="1221">
                  <c:v>0.48564216275544592</c:v>
                </c:pt>
                <c:pt idx="1222">
                  <c:v>0.41899052496994293</c:v>
                </c:pt>
                <c:pt idx="1223">
                  <c:v>-0.5676702123348607</c:v>
                </c:pt>
                <c:pt idx="1224">
                  <c:v>0.10991498859805325</c:v>
                </c:pt>
                <c:pt idx="1225">
                  <c:v>-0.20699923297959374</c:v>
                </c:pt>
                <c:pt idx="1226">
                  <c:v>0.85112384326530099</c:v>
                </c:pt>
                <c:pt idx="1227">
                  <c:v>-0.37308675721698997</c:v>
                </c:pt>
                <c:pt idx="1228">
                  <c:v>0.89180329924281665</c:v>
                </c:pt>
                <c:pt idx="1229">
                  <c:v>0.84592649459764302</c:v>
                </c:pt>
                <c:pt idx="1230">
                  <c:v>-0.38709316349409045</c:v>
                </c:pt>
                <c:pt idx="1231">
                  <c:v>0.2286295927946547</c:v>
                </c:pt>
                <c:pt idx="1232">
                  <c:v>6.3415564304186822E-2</c:v>
                </c:pt>
                <c:pt idx="1233">
                  <c:v>-0.57219305457139158</c:v>
                </c:pt>
                <c:pt idx="1234">
                  <c:v>-0.30651364993767938</c:v>
                </c:pt>
                <c:pt idx="1235">
                  <c:v>-0.77686500303648165</c:v>
                </c:pt>
                <c:pt idx="1236">
                  <c:v>0.23819498177395926</c:v>
                </c:pt>
                <c:pt idx="1237">
                  <c:v>-6.4321093103270124E-2</c:v>
                </c:pt>
                <c:pt idx="1238">
                  <c:v>-0.63254583850606116</c:v>
                </c:pt>
                <c:pt idx="1239">
                  <c:v>-8.4210531292222598E-2</c:v>
                </c:pt>
                <c:pt idx="1240">
                  <c:v>0.98662738111115944</c:v>
                </c:pt>
                <c:pt idx="1241">
                  <c:v>1.2308436375137619</c:v>
                </c:pt>
                <c:pt idx="1242">
                  <c:v>-0.84657263820492323</c:v>
                </c:pt>
                <c:pt idx="1243">
                  <c:v>-1.1702055994984641</c:v>
                </c:pt>
                <c:pt idx="1244">
                  <c:v>0.58681451641399862</c:v>
                </c:pt>
                <c:pt idx="1245">
                  <c:v>-0.69034759153509107</c:v>
                </c:pt>
                <c:pt idx="1246">
                  <c:v>-0.43471276892856414</c:v>
                </c:pt>
                <c:pt idx="1247">
                  <c:v>0.56411237290572258</c:v>
                </c:pt>
                <c:pt idx="1248">
                  <c:v>0.27119536218389584</c:v>
                </c:pt>
                <c:pt idx="1249">
                  <c:v>0.16107731970874672</c:v>
                </c:pt>
                <c:pt idx="1250">
                  <c:v>-0.21267690805691353</c:v>
                </c:pt>
                <c:pt idx="1251">
                  <c:v>0.66872677192090779</c:v>
                </c:pt>
                <c:pt idx="1252">
                  <c:v>-0.52044966001037474</c:v>
                </c:pt>
                <c:pt idx="1253">
                  <c:v>0.27020088492651917</c:v>
                </c:pt>
                <c:pt idx="1254">
                  <c:v>0.6659434228699872</c:v>
                </c:pt>
                <c:pt idx="1255">
                  <c:v>0.53465852015605053</c:v>
                </c:pt>
                <c:pt idx="1256">
                  <c:v>0.25992977515573218</c:v>
                </c:pt>
                <c:pt idx="1257">
                  <c:v>-0.24723458661513067</c:v>
                </c:pt>
                <c:pt idx="1258">
                  <c:v>0.20923825913627997</c:v>
                </c:pt>
                <c:pt idx="1259">
                  <c:v>0.56843455023210532</c:v>
                </c:pt>
                <c:pt idx="1260">
                  <c:v>-1.1528600479914386</c:v>
                </c:pt>
                <c:pt idx="1261">
                  <c:v>5.0955415115261422E-2</c:v>
                </c:pt>
                <c:pt idx="1262">
                  <c:v>0.10819412352169352</c:v>
                </c:pt>
                <c:pt idx="1263">
                  <c:v>-0.31855276682980022</c:v>
                </c:pt>
                <c:pt idx="1264">
                  <c:v>0.44569028316055537</c:v>
                </c:pt>
                <c:pt idx="1265">
                  <c:v>0.27279953476297969</c:v>
                </c:pt>
                <c:pt idx="1266">
                  <c:v>0.9834904641754797</c:v>
                </c:pt>
                <c:pt idx="1267">
                  <c:v>-0.23239026882903024</c:v>
                </c:pt>
                <c:pt idx="1268">
                  <c:v>9.4277370987894391E-2</c:v>
                </c:pt>
                <c:pt idx="1269">
                  <c:v>-0.59859666468115025</c:v>
                </c:pt>
                <c:pt idx="1270">
                  <c:v>0.23986881845767249</c:v>
                </c:pt>
                <c:pt idx="1271">
                  <c:v>-9.4616337837272441E-2</c:v>
                </c:pt>
                <c:pt idx="1272">
                  <c:v>0.52242447694510474</c:v>
                </c:pt>
                <c:pt idx="1273">
                  <c:v>-0.92079358957213309</c:v>
                </c:pt>
                <c:pt idx="1274">
                  <c:v>-0.61010675426766359</c:v>
                </c:pt>
                <c:pt idx="1275">
                  <c:v>-7.6525735511895343E-2</c:v>
                </c:pt>
                <c:pt idx="1276">
                  <c:v>0.21667099988183525</c:v>
                </c:pt>
                <c:pt idx="1277">
                  <c:v>0.22890580351853126</c:v>
                </c:pt>
                <c:pt idx="1278">
                  <c:v>-1.0021467076525179</c:v>
                </c:pt>
                <c:pt idx="1279">
                  <c:v>-7.7011940656413036E-2</c:v>
                </c:pt>
                <c:pt idx="1280">
                  <c:v>0.15396461855927718</c:v>
                </c:pt>
                <c:pt idx="1281">
                  <c:v>-0.23103591331842821</c:v>
                </c:pt>
                <c:pt idx="1282">
                  <c:v>7.0650955120976633E-2</c:v>
                </c:pt>
                <c:pt idx="1283">
                  <c:v>-0.76697872033546588</c:v>
                </c:pt>
                <c:pt idx="1284">
                  <c:v>-0.28508507062511845</c:v>
                </c:pt>
                <c:pt idx="1285">
                  <c:v>-0.59219904302945214</c:v>
                </c:pt>
                <c:pt idx="1286">
                  <c:v>-2.0840957441286192</c:v>
                </c:pt>
                <c:pt idx="1287">
                  <c:v>-0.67538455930430963</c:v>
                </c:pt>
                <c:pt idx="1288">
                  <c:v>0.10059351014238825</c:v>
                </c:pt>
                <c:pt idx="1289">
                  <c:v>3.3508695820017032E-2</c:v>
                </c:pt>
                <c:pt idx="1290">
                  <c:v>-0.78706134323295762</c:v>
                </c:pt>
                <c:pt idx="1291">
                  <c:v>-0.80692080484470263</c:v>
                </c:pt>
                <c:pt idx="1292">
                  <c:v>4.7646599274597801E-2</c:v>
                </c:pt>
                <c:pt idx="1293">
                  <c:v>0.62411165204696062</c:v>
                </c:pt>
                <c:pt idx="1294">
                  <c:v>-0.3047853624253305</c:v>
                </c:pt>
                <c:pt idx="1295">
                  <c:v>1.1063253692405035</c:v>
                </c:pt>
                <c:pt idx="1296">
                  <c:v>-0.7744928770269055</c:v>
                </c:pt>
                <c:pt idx="1297">
                  <c:v>-0.27758049034040744</c:v>
                </c:pt>
                <c:pt idx="1298">
                  <c:v>-0.68710090381959477</c:v>
                </c:pt>
                <c:pt idx="1299">
                  <c:v>0.48350395530971702</c:v>
                </c:pt>
                <c:pt idx="1300">
                  <c:v>-0.1427649040879555</c:v>
                </c:pt>
                <c:pt idx="1301">
                  <c:v>-0.18385487457415195</c:v>
                </c:pt>
                <c:pt idx="1302">
                  <c:v>-0.46454517207186741</c:v>
                </c:pt>
                <c:pt idx="1303">
                  <c:v>-0.61128663167971964</c:v>
                </c:pt>
                <c:pt idx="1304">
                  <c:v>-0.1861876895480897</c:v>
                </c:pt>
                <c:pt idx="1305">
                  <c:v>-1.6633991767460501</c:v>
                </c:pt>
                <c:pt idx="1306">
                  <c:v>0.12624493190256394</c:v>
                </c:pt>
                <c:pt idx="1307">
                  <c:v>-0.9932107145946889</c:v>
                </c:pt>
                <c:pt idx="1308">
                  <c:v>6.3692015882310798E-2</c:v>
                </c:pt>
                <c:pt idx="1309">
                  <c:v>-1.0668664491630564</c:v>
                </c:pt>
                <c:pt idx="1310">
                  <c:v>0.31412890827121687</c:v>
                </c:pt>
                <c:pt idx="1311">
                  <c:v>1.4014951932394675</c:v>
                </c:pt>
                <c:pt idx="1312">
                  <c:v>0.25973128918092003</c:v>
                </c:pt>
                <c:pt idx="1313">
                  <c:v>-1.0217472533451215</c:v>
                </c:pt>
                <c:pt idx="1314">
                  <c:v>1.2947897445375001</c:v>
                </c:pt>
                <c:pt idx="1315">
                  <c:v>0.23743027913679143</c:v>
                </c:pt>
                <c:pt idx="1316">
                  <c:v>0.88191953856897765</c:v>
                </c:pt>
                <c:pt idx="1317">
                  <c:v>2.1882711249507687</c:v>
                </c:pt>
                <c:pt idx="1318">
                  <c:v>-0.95831093262082157</c:v>
                </c:pt>
                <c:pt idx="1319">
                  <c:v>-0.21877358831726729</c:v>
                </c:pt>
                <c:pt idx="1320">
                  <c:v>6.8418174535345322E-2</c:v>
                </c:pt>
                <c:pt idx="1321">
                  <c:v>-5.4730794278557017E-2</c:v>
                </c:pt>
                <c:pt idx="1322">
                  <c:v>-1.3572842626533244</c:v>
                </c:pt>
                <c:pt idx="1323">
                  <c:v>-2.2022069569133342</c:v>
                </c:pt>
                <c:pt idx="1324">
                  <c:v>-0.59030789104499992</c:v>
                </c:pt>
                <c:pt idx="1325">
                  <c:v>-1.4586211542021312</c:v>
                </c:pt>
                <c:pt idx="1326">
                  <c:v>-0.3407652382142084</c:v>
                </c:pt>
                <c:pt idx="1327">
                  <c:v>-2.0619287202735705</c:v>
                </c:pt>
                <c:pt idx="1328">
                  <c:v>0.95186108829385385</c:v>
                </c:pt>
                <c:pt idx="1329">
                  <c:v>8.8086330293774176E-2</c:v>
                </c:pt>
                <c:pt idx="1330">
                  <c:v>-0.24242436115063962</c:v>
                </c:pt>
                <c:pt idx="1331">
                  <c:v>-1.3625803229887463</c:v>
                </c:pt>
                <c:pt idx="1332">
                  <c:v>1.3257980369228151</c:v>
                </c:pt>
                <c:pt idx="1333">
                  <c:v>0.22783238459164243</c:v>
                </c:pt>
                <c:pt idx="1334">
                  <c:v>-1.1963808602544881</c:v>
                </c:pt>
                <c:pt idx="1335">
                  <c:v>0.1855632375111553</c:v>
                </c:pt>
                <c:pt idx="1336">
                  <c:v>-0.58009979722691862</c:v>
                </c:pt>
                <c:pt idx="1337">
                  <c:v>-0.48600043321004394</c:v>
                </c:pt>
                <c:pt idx="1338">
                  <c:v>-2.1592565861422108</c:v>
                </c:pt>
                <c:pt idx="1339">
                  <c:v>-1.5824947172289636</c:v>
                </c:pt>
                <c:pt idx="1340">
                  <c:v>0.99102700223320261</c:v>
                </c:pt>
                <c:pt idx="1341">
                  <c:v>-2.7968388113896197</c:v>
                </c:pt>
                <c:pt idx="1342">
                  <c:v>-1.2436384775388958</c:v>
                </c:pt>
                <c:pt idx="1343">
                  <c:v>1.9620153581326678</c:v>
                </c:pt>
                <c:pt idx="1344">
                  <c:v>1.9242598956143158</c:v>
                </c:pt>
                <c:pt idx="1345">
                  <c:v>-0.41753714104806883</c:v>
                </c:pt>
                <c:pt idx="1346">
                  <c:v>-1.3730906944332877</c:v>
                </c:pt>
                <c:pt idx="1347">
                  <c:v>-0.7015913055894526</c:v>
                </c:pt>
                <c:pt idx="1348">
                  <c:v>3.0462371786323454</c:v>
                </c:pt>
                <c:pt idx="1349">
                  <c:v>-0.63120831541972988</c:v>
                </c:pt>
                <c:pt idx="1350">
                  <c:v>-1.9493794681001058</c:v>
                </c:pt>
                <c:pt idx="1351">
                  <c:v>0.28306356374816488</c:v>
                </c:pt>
                <c:pt idx="1352">
                  <c:v>-3.9266502251900093E-2</c:v>
                </c:pt>
                <c:pt idx="1353">
                  <c:v>-1.6952243733621761</c:v>
                </c:pt>
                <c:pt idx="1354">
                  <c:v>-0.38421563314374524</c:v>
                </c:pt>
                <c:pt idx="1355">
                  <c:v>2.8384717816459402</c:v>
                </c:pt>
                <c:pt idx="1356">
                  <c:v>-1.5476172039070313</c:v>
                </c:pt>
                <c:pt idx="1357">
                  <c:v>0.11868498445833123</c:v>
                </c:pt>
                <c:pt idx="1358">
                  <c:v>-0.19788663599279202</c:v>
                </c:pt>
                <c:pt idx="1359">
                  <c:v>-0.78749959533748193</c:v>
                </c:pt>
                <c:pt idx="1360">
                  <c:v>-0.52043834191630278</c:v>
                </c:pt>
                <c:pt idx="1361">
                  <c:v>0.96665422173560001</c:v>
                </c:pt>
                <c:pt idx="1362">
                  <c:v>2.6207855406281282</c:v>
                </c:pt>
                <c:pt idx="1363">
                  <c:v>1.1167276898308709</c:v>
                </c:pt>
                <c:pt idx="1364">
                  <c:v>-1.2872571474805641</c:v>
                </c:pt>
                <c:pt idx="1365">
                  <c:v>0</c:v>
                </c:pt>
                <c:pt idx="1366">
                  <c:v>-1.5243601794454165</c:v>
                </c:pt>
                <c:pt idx="1367">
                  <c:v>-0.55292399952183169</c:v>
                </c:pt>
                <c:pt idx="1368">
                  <c:v>0.68674540729914701</c:v>
                </c:pt>
                <c:pt idx="1369">
                  <c:v>1.5731927980214281E-2</c:v>
                </c:pt>
                <c:pt idx="1370">
                  <c:v>0.43949215302307731</c:v>
                </c:pt>
                <c:pt idx="1371">
                  <c:v>-0.28230884496141856</c:v>
                </c:pt>
                <c:pt idx="1372">
                  <c:v>1.5738540679972131</c:v>
                </c:pt>
                <c:pt idx="1373">
                  <c:v>-0.18570107472128949</c:v>
                </c:pt>
                <c:pt idx="1374">
                  <c:v>0.79454269189358495</c:v>
                </c:pt>
                <c:pt idx="1375">
                  <c:v>2.5938053548439637</c:v>
                </c:pt>
                <c:pt idx="1376">
                  <c:v>0.11223765628837221</c:v>
                </c:pt>
                <c:pt idx="1377">
                  <c:v>2.5035461816665832</c:v>
                </c:pt>
                <c:pt idx="1378">
                  <c:v>2.7834512977165931</c:v>
                </c:pt>
                <c:pt idx="1379">
                  <c:v>2.1264705263561732</c:v>
                </c:pt>
                <c:pt idx="1380">
                  <c:v>-1.3422081959307293</c:v>
                </c:pt>
                <c:pt idx="1381">
                  <c:v>-2.08363093662427</c:v>
                </c:pt>
                <c:pt idx="1382">
                  <c:v>0.1866609774511474</c:v>
                </c:pt>
                <c:pt idx="1383">
                  <c:v>0.14334864840027134</c:v>
                </c:pt>
                <c:pt idx="1384">
                  <c:v>0.28608230067960294</c:v>
                </c:pt>
                <c:pt idx="1385">
                  <c:v>7.1392878023463058E-2</c:v>
                </c:pt>
                <c:pt idx="1386">
                  <c:v>0.34909022734382988</c:v>
                </c:pt>
                <c:pt idx="1387">
                  <c:v>-0.6063434776923291</c:v>
                </c:pt>
                <c:pt idx="1388">
                  <c:v>0.66322225633208165</c:v>
                </c:pt>
                <c:pt idx="1389">
                  <c:v>-0.64891303401389999</c:v>
                </c:pt>
                <c:pt idx="1390">
                  <c:v>7.1515414619222131E-2</c:v>
                </c:pt>
                <c:pt idx="1391">
                  <c:v>-0.80390900936261889</c:v>
                </c:pt>
                <c:pt idx="1392">
                  <c:v>-1.9796861962554198</c:v>
                </c:pt>
                <c:pt idx="1393">
                  <c:v>-0.71557975663219686</c:v>
                </c:pt>
                <c:pt idx="1394">
                  <c:v>0.92119005083327665</c:v>
                </c:pt>
                <c:pt idx="1395">
                  <c:v>0.67990173086345385</c:v>
                </c:pt>
                <c:pt idx="1396">
                  <c:v>-2.1206891502321752</c:v>
                </c:pt>
                <c:pt idx="1397">
                  <c:v>-0.4998704779420895</c:v>
                </c:pt>
                <c:pt idx="1398">
                  <c:v>-1.317542115856446</c:v>
                </c:pt>
                <c:pt idx="1399">
                  <c:v>-0.25800591031006631</c:v>
                </c:pt>
                <c:pt idx="1400">
                  <c:v>-6.080413655451547E-2</c:v>
                </c:pt>
                <c:pt idx="1401">
                  <c:v>1.1339704215127218</c:v>
                </c:pt>
                <c:pt idx="1402">
                  <c:v>-1.4614275926160258</c:v>
                </c:pt>
                <c:pt idx="1403">
                  <c:v>-1.7156246469354302</c:v>
                </c:pt>
                <c:pt idx="1404">
                  <c:v>1.1725815135081141</c:v>
                </c:pt>
                <c:pt idx="1405">
                  <c:v>-0.42270362290451335</c:v>
                </c:pt>
                <c:pt idx="1406">
                  <c:v>3.8501521285677631E-2</c:v>
                </c:pt>
                <c:pt idx="1407">
                  <c:v>1.3458947523125784</c:v>
                </c:pt>
                <c:pt idx="1408">
                  <c:v>8.3519992706660273E-2</c:v>
                </c:pt>
                <c:pt idx="1409">
                  <c:v>-0.31165697378362039</c:v>
                </c:pt>
                <c:pt idx="1410">
                  <c:v>-1.3567065109737559</c:v>
                </c:pt>
                <c:pt idx="1411">
                  <c:v>-1.3831909078376798</c:v>
                </c:pt>
                <c:pt idx="1412">
                  <c:v>0.53845383519548262</c:v>
                </c:pt>
                <c:pt idx="1413">
                  <c:v>1.4448773673971558</c:v>
                </c:pt>
                <c:pt idx="1414">
                  <c:v>-1.6084479144406743</c:v>
                </c:pt>
                <c:pt idx="1415">
                  <c:v>-0.35141186450237688</c:v>
                </c:pt>
                <c:pt idx="1416">
                  <c:v>1.1511366127829832</c:v>
                </c:pt>
                <c:pt idx="1417">
                  <c:v>0.60138963057074324</c:v>
                </c:pt>
                <c:pt idx="1418">
                  <c:v>-0.86466994371677264</c:v>
                </c:pt>
                <c:pt idx="1419">
                  <c:v>-1.5508684894605138E-2</c:v>
                </c:pt>
                <c:pt idx="1420">
                  <c:v>-0.26401630493584438</c:v>
                </c:pt>
                <c:pt idx="1421">
                  <c:v>-7.7757474476358897E-3</c:v>
                </c:pt>
                <c:pt idx="1422">
                  <c:v>-0.64750392002871915</c:v>
                </c:pt>
                <c:pt idx="1423">
                  <c:v>-1.490270040702582</c:v>
                </c:pt>
                <c:pt idx="1424">
                  <c:v>-0.40597070682723058</c:v>
                </c:pt>
                <c:pt idx="1425">
                  <c:v>0.99211099880467057</c:v>
                </c:pt>
                <c:pt idx="1426">
                  <c:v>1.3959916139880355</c:v>
                </c:pt>
                <c:pt idx="1427">
                  <c:v>-1.049097541747368</c:v>
                </c:pt>
                <c:pt idx="1428">
                  <c:v>1.0413090764605144</c:v>
                </c:pt>
                <c:pt idx="1429">
                  <c:v>-1.0334390886549305</c:v>
                </c:pt>
                <c:pt idx="1430">
                  <c:v>0.18083898469178095</c:v>
                </c:pt>
                <c:pt idx="1431">
                  <c:v>-0.48822838929217877</c:v>
                </c:pt>
                <c:pt idx="1432">
                  <c:v>-0.67324320665624715</c:v>
                </c:pt>
                <c:pt idx="1433">
                  <c:v>-0.14315256142753688</c:v>
                </c:pt>
                <c:pt idx="1434">
                  <c:v>0.55555698446021096</c:v>
                </c:pt>
                <c:pt idx="1435">
                  <c:v>-0.59535798001049689</c:v>
                </c:pt>
                <c:pt idx="1436">
                  <c:v>0.63492276786587565</c:v>
                </c:pt>
                <c:pt idx="1437">
                  <c:v>-0.2376238741883252</c:v>
                </c:pt>
                <c:pt idx="1438">
                  <c:v>0.47468443562195034</c:v>
                </c:pt>
                <c:pt idx="1439">
                  <c:v>1.2315329984665999</c:v>
                </c:pt>
                <c:pt idx="1440">
                  <c:v>0.63724182068586499</c:v>
                </c:pt>
                <c:pt idx="1441">
                  <c:v>0.10065426114014842</c:v>
                </c:pt>
                <c:pt idx="1442">
                  <c:v>0.33221338546539636</c:v>
                </c:pt>
                <c:pt idx="1443">
                  <c:v>0.36185896204772394</c:v>
                </c:pt>
                <c:pt idx="1444">
                  <c:v>3.718797863347405</c:v>
                </c:pt>
                <c:pt idx="1445">
                  <c:v>1.1631462111771889</c:v>
                </c:pt>
                <c:pt idx="1446">
                  <c:v>-0.60933272258006932</c:v>
                </c:pt>
                <c:pt idx="1447">
                  <c:v>0.3601753314825763</c:v>
                </c:pt>
                <c:pt idx="1448">
                  <c:v>-1.2626150679249548</c:v>
                </c:pt>
                <c:pt idx="1449">
                  <c:v>0.91716619254733556</c:v>
                </c:pt>
                <c:pt idx="1450">
                  <c:v>-0.36881357731377118</c:v>
                </c:pt>
                <c:pt idx="1451">
                  <c:v>-1.7443602938198739</c:v>
                </c:pt>
                <c:pt idx="1452">
                  <c:v>-0.6942376207883687</c:v>
                </c:pt>
                <c:pt idx="1453">
                  <c:v>0.33262806598515893</c:v>
                </c:pt>
                <c:pt idx="1454">
                  <c:v>-0.14349913719573001</c:v>
                </c:pt>
                <c:pt idx="1455">
                  <c:v>1.7234054601682169</c:v>
                </c:pt>
                <c:pt idx="1456">
                  <c:v>0.14104898222049897</c:v>
                </c:pt>
                <c:pt idx="1457">
                  <c:v>-0.55047375483950334</c:v>
                </c:pt>
                <c:pt idx="1458">
                  <c:v>-1.0422619000986288</c:v>
                </c:pt>
                <c:pt idx="1459">
                  <c:v>-6.7860511557982423E-2</c:v>
                </c:pt>
                <c:pt idx="1460">
                  <c:v>-0.71153127381063386</c:v>
                </c:pt>
                <c:pt idx="1461">
                  <c:v>0.16698296100143886</c:v>
                </c:pt>
                <c:pt idx="1462">
                  <c:v>1.3334033107815999</c:v>
                </c:pt>
                <c:pt idx="1463">
                  <c:v>-0.83412093612745264</c:v>
                </c:pt>
                <c:pt idx="1464">
                  <c:v>-0.24932958403867111</c:v>
                </c:pt>
                <c:pt idx="1465">
                  <c:v>-0.3106416105634448</c:v>
                </c:pt>
                <c:pt idx="1466">
                  <c:v>-1.068060198928062</c:v>
                </c:pt>
                <c:pt idx="1467">
                  <c:v>-0.94787439545437435</c:v>
                </c:pt>
                <c:pt idx="1468">
                  <c:v>0.13927578853033001</c:v>
                </c:pt>
                <c:pt idx="1469">
                  <c:v>0.49363771663442635</c:v>
                </c:pt>
                <c:pt idx="1470">
                  <c:v>1.1398968241933041</c:v>
                </c:pt>
                <c:pt idx="1471">
                  <c:v>0.8030954596264922</c:v>
                </c:pt>
                <c:pt idx="1472">
                  <c:v>-1.7815469287453776</c:v>
                </c:pt>
                <c:pt idx="1473">
                  <c:v>0.96323655847713152</c:v>
                </c:pt>
                <c:pt idx="1474">
                  <c:v>0.90128227772489078</c:v>
                </c:pt>
                <c:pt idx="1475">
                  <c:v>-0.27936142597452307</c:v>
                </c:pt>
                <c:pt idx="1476">
                  <c:v>0.27936142597452307</c:v>
                </c:pt>
                <c:pt idx="1477">
                  <c:v>1.0425746038763173</c:v>
                </c:pt>
                <c:pt idx="1478">
                  <c:v>-0.5987145559991307</c:v>
                </c:pt>
                <c:pt idx="1479">
                  <c:v>-3.7538947097976012E-2</c:v>
                </c:pt>
                <c:pt idx="1480">
                  <c:v>0.6064027566067951</c:v>
                </c:pt>
                <c:pt idx="1481">
                  <c:v>1.8340996307156019</c:v>
                </c:pt>
                <c:pt idx="1482">
                  <c:v>-0.52902401116653464</c:v>
                </c:pt>
                <c:pt idx="1483">
                  <c:v>0.50703712991705197</c:v>
                </c:pt>
                <c:pt idx="1484">
                  <c:v>-0.33038464764693154</c:v>
                </c:pt>
                <c:pt idx="1485">
                  <c:v>0.25706010997247952</c:v>
                </c:pt>
                <c:pt idx="1486">
                  <c:v>-1.0396407004588826</c:v>
                </c:pt>
                <c:pt idx="1487">
                  <c:v>0.46585657512250389</c:v>
                </c:pt>
                <c:pt idx="1488">
                  <c:v>0.5004057833294997</c:v>
                </c:pt>
                <c:pt idx="1489">
                  <c:v>1.0732771956639686</c:v>
                </c:pt>
                <c:pt idx="1490">
                  <c:v>0.88208221412640664</c:v>
                </c:pt>
                <c:pt idx="1491">
                  <c:v>0.71011308693212927</c:v>
                </c:pt>
                <c:pt idx="1492">
                  <c:v>0.10001429609230439</c:v>
                </c:pt>
                <c:pt idx="1493">
                  <c:v>-0.11431022177783599</c:v>
                </c:pt>
                <c:pt idx="1494">
                  <c:v>-1.1141976315900581</c:v>
                </c:pt>
                <c:pt idx="1495">
                  <c:v>0.73460899317540196</c:v>
                </c:pt>
                <c:pt idx="1496">
                  <c:v>1.5309872860087401</c:v>
                </c:pt>
                <c:pt idx="1497">
                  <c:v>9.1824127942302838E-2</c:v>
                </c:pt>
                <c:pt idx="1498">
                  <c:v>0.97657712231055649</c:v>
                </c:pt>
                <c:pt idx="1499">
                  <c:v>-1.0684012502528575</c:v>
                </c:pt>
                <c:pt idx="1500">
                  <c:v>0.25407593596141198</c:v>
                </c:pt>
                <c:pt idx="1501">
                  <c:v>-1.5270725385262938</c:v>
                </c:pt>
                <c:pt idx="1502">
                  <c:v>-0.55262637501185541</c:v>
                </c:pt>
                <c:pt idx="1503">
                  <c:v>1.2160378747353227</c:v>
                </c:pt>
                <c:pt idx="1504">
                  <c:v>-0.70636375179765976</c:v>
                </c:pt>
                <c:pt idx="1505">
                  <c:v>0.98326406717255588</c:v>
                </c:pt>
                <c:pt idx="1506">
                  <c:v>-0.59022393565747544</c:v>
                </c:pt>
                <c:pt idx="1507">
                  <c:v>-1.6685032879390258</c:v>
                </c:pt>
                <c:pt idx="1508">
                  <c:v>0.33304403792850434</c:v>
                </c:pt>
                <c:pt idx="1509">
                  <c:v>0.75607920934886053</c:v>
                </c:pt>
                <c:pt idx="1510">
                  <c:v>-0.265776114497146</c:v>
                </c:pt>
                <c:pt idx="1511">
                  <c:v>0.265776114497146</c:v>
                </c:pt>
                <c:pt idx="1512">
                  <c:v>-0.57554115706206499</c:v>
                </c:pt>
                <c:pt idx="1513">
                  <c:v>1.5535266084071098</c:v>
                </c:pt>
                <c:pt idx="1514">
                  <c:v>-1.0928289896635761</c:v>
                </c:pt>
                <c:pt idx="1515">
                  <c:v>0.43713567047306001</c:v>
                </c:pt>
                <c:pt idx="1516">
                  <c:v>0.47082409702800604</c:v>
                </c:pt>
                <c:pt idx="1517">
                  <c:v>0.17066064015509044</c:v>
                </c:pt>
                <c:pt idx="1518">
                  <c:v>-0.29884752567553852</c:v>
                </c:pt>
                <c:pt idx="1519">
                  <c:v>0.8302925320247968</c:v>
                </c:pt>
                <c:pt idx="1520">
                  <c:v>-1.5023957341497363</c:v>
                </c:pt>
                <c:pt idx="1521">
                  <c:v>0.15770612587615612</c:v>
                </c:pt>
                <c:pt idx="1522">
                  <c:v>9.3073212374811268E-2</c:v>
                </c:pt>
                <c:pt idx="1523">
                  <c:v>-0.38718052239854561</c:v>
                </c:pt>
                <c:pt idx="1524">
                  <c:v>-0.31659257987702388</c:v>
                </c:pt>
                <c:pt idx="1525">
                  <c:v>1.060941851143016</c:v>
                </c:pt>
                <c:pt idx="1526">
                  <c:v>-0.67253598272190551</c:v>
                </c:pt>
                <c:pt idx="1527">
                  <c:v>0.33683337110550016</c:v>
                </c:pt>
                <c:pt idx="1528">
                  <c:v>-6.4412240552291972E-2</c:v>
                </c:pt>
                <c:pt idx="1529">
                  <c:v>0.9689445998322721</c:v>
                </c:pt>
                <c:pt idx="1530">
                  <c:v>0.297345351822909</c:v>
                </c:pt>
                <c:pt idx="1531">
                  <c:v>-0.3540829419974591</c:v>
                </c:pt>
                <c:pt idx="1532">
                  <c:v>0.9180207117499839</c:v>
                </c:pt>
                <c:pt idx="1533">
                  <c:v>-0.10549637015990766</c:v>
                </c:pt>
                <c:pt idx="1534">
                  <c:v>-2.1112635991016315E-2</c:v>
                </c:pt>
                <c:pt idx="1535">
                  <c:v>-0.34547219469804979</c:v>
                </c:pt>
                <c:pt idx="1536">
                  <c:v>0.30323354570680472</c:v>
                </c:pt>
                <c:pt idx="1537">
                  <c:v>0.29529656556295314</c:v>
                </c:pt>
                <c:pt idx="1538">
                  <c:v>-0.47148322800368847</c:v>
                </c:pt>
                <c:pt idx="1539">
                  <c:v>-1.0066723321648652</c:v>
                </c:pt>
                <c:pt idx="1540">
                  <c:v>0.25617319922728332</c:v>
                </c:pt>
                <c:pt idx="1541">
                  <c:v>1.243041642897589</c:v>
                </c:pt>
                <c:pt idx="1542">
                  <c:v>1.179234263088752</c:v>
                </c:pt>
                <c:pt idx="1543">
                  <c:v>-0.11799411398487079</c:v>
                </c:pt>
                <c:pt idx="1544">
                  <c:v>6.9425162466368873E-2</c:v>
                </c:pt>
                <c:pt idx="1545">
                  <c:v>-0.43818536465543062</c:v>
                </c:pt>
                <c:pt idx="1546">
                  <c:v>-1.1286089443428036</c:v>
                </c:pt>
                <c:pt idx="1547">
                  <c:v>-0.2894562365527043</c:v>
                </c:pt>
                <c:pt idx="1548">
                  <c:v>7.0698858242845917E-3</c:v>
                </c:pt>
                <c:pt idx="1549">
                  <c:v>0.39511799093454147</c:v>
                </c:pt>
                <c:pt idx="1550">
                  <c:v>0.59676520699048641</c:v>
                </c:pt>
                <c:pt idx="1551">
                  <c:v>-0.58972369728789875</c:v>
                </c:pt>
                <c:pt idx="1552">
                  <c:v>-0.87695045739620392</c:v>
                </c:pt>
                <c:pt idx="1553">
                  <c:v>0.37576704146693429</c:v>
                </c:pt>
                <c:pt idx="1554">
                  <c:v>0.72625032764702113</c:v>
                </c:pt>
                <c:pt idx="1555">
                  <c:v>9.8307711028122732E-2</c:v>
                </c:pt>
                <c:pt idx="1556">
                  <c:v>0.50406155451389145</c:v>
                </c:pt>
                <c:pt idx="1557">
                  <c:v>-0.13976242666379204</c:v>
                </c:pt>
                <c:pt idx="1558">
                  <c:v>-3.4971149158646908E-2</c:v>
                </c:pt>
                <c:pt idx="1559">
                  <c:v>-0.32932797869145258</c:v>
                </c:pt>
                <c:pt idx="1560">
                  <c:v>0.71333962182695732</c:v>
                </c:pt>
                <c:pt idx="1561">
                  <c:v>-0.37701643485032482</c:v>
                </c:pt>
                <c:pt idx="1562">
                  <c:v>0.23056778773389319</c:v>
                </c:pt>
                <c:pt idx="1563">
                  <c:v>-0.77063573202285074</c:v>
                </c:pt>
                <c:pt idx="1564">
                  <c:v>0.30195591918744757</c:v>
                </c:pt>
                <c:pt idx="1565">
                  <c:v>-7.0140986252215209E-2</c:v>
                </c:pt>
                <c:pt idx="1566">
                  <c:v>0.26627441981864136</c:v>
                </c:pt>
                <c:pt idx="1567">
                  <c:v>0.30743456299514105</c:v>
                </c:pt>
                <c:pt idx="1568">
                  <c:v>1.0272161394901502</c:v>
                </c:pt>
                <c:pt idx="1569">
                  <c:v>0.53028601245598272</c:v>
                </c:pt>
                <c:pt idx="1570">
                  <c:v>0.12355850006868251</c:v>
                </c:pt>
                <c:pt idx="1571">
                  <c:v>-6.8624762506486192E-2</c:v>
                </c:pt>
                <c:pt idx="1572">
                  <c:v>0.38369351629312093</c:v>
                </c:pt>
                <c:pt idx="1573">
                  <c:v>0.24588496781520774</c:v>
                </c:pt>
                <c:pt idx="1574">
                  <c:v>0.34730533054521723</c:v>
                </c:pt>
                <c:pt idx="1575">
                  <c:v>0.19016577314613395</c:v>
                </c:pt>
                <c:pt idx="1576">
                  <c:v>-0.21056214266309572</c:v>
                </c:pt>
                <c:pt idx="1577">
                  <c:v>-0.22463506263740748</c:v>
                </c:pt>
                <c:pt idx="1578">
                  <c:v>0.76711960995478168</c:v>
                </c:pt>
                <c:pt idx="1579">
                  <c:v>-0.39300768839442657</c:v>
                </c:pt>
                <c:pt idx="1580">
                  <c:v>-0.48320780037476363</c:v>
                </c:pt>
                <c:pt idx="1581">
                  <c:v>0.1908397525760224</c:v>
                </c:pt>
              </c:numCache>
            </c:numRef>
          </c:val>
        </c:ser>
        <c:marker val="1"/>
        <c:axId val="60687488"/>
        <c:axId val="60689792"/>
      </c:lineChart>
      <c:catAx>
        <c:axId val="60687488"/>
        <c:scaling>
          <c:orientation val="minMax"/>
        </c:scaling>
        <c:axPos val="b"/>
        <c:tickLblPos val="none"/>
        <c:spPr>
          <a:ln w="3175">
            <a:solidFill>
              <a:srgbClr val="000000"/>
            </a:solidFill>
            <a:prstDash val="solid"/>
          </a:ln>
        </c:spPr>
        <c:crossAx val="60689792"/>
        <c:crosses val="autoZero"/>
        <c:auto val="1"/>
        <c:lblAlgn val="ctr"/>
        <c:lblOffset val="100"/>
        <c:tickMarkSkip val="1"/>
      </c:catAx>
      <c:valAx>
        <c:axId val="6068979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687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Correlogran of absolute returns Euro/Dollar</a:t>
            </a:r>
          </a:p>
        </c:rich>
      </c:tx>
      <c:layout>
        <c:manualLayout>
          <c:xMode val="edge"/>
          <c:yMode val="edge"/>
          <c:x val="0.32574974146845931"/>
          <c:y val="2.033898305084742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136969176437088"/>
          <c:y val="4.2009313670500856E-2"/>
          <c:w val="0.9410548086866598"/>
          <c:h val="0.79661016949152541"/>
        </c:manualLayout>
      </c:layout>
      <c:lineChart>
        <c:grouping val="standard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eurodollar!$H$3:$H$102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eurodollar!$I$3:$I$102</c:f>
              <c:numCache>
                <c:formatCode>General</c:formatCode>
                <c:ptCount val="100"/>
                <c:pt idx="0">
                  <c:v>0.13200000000000001</c:v>
                </c:pt>
                <c:pt idx="1">
                  <c:v>0.16700000000000001</c:v>
                </c:pt>
                <c:pt idx="2">
                  <c:v>0.13800000000000001</c:v>
                </c:pt>
                <c:pt idx="3">
                  <c:v>0.12200000000000009</c:v>
                </c:pt>
                <c:pt idx="4">
                  <c:v>0.15100000000000022</c:v>
                </c:pt>
                <c:pt idx="5">
                  <c:v>0.161</c:v>
                </c:pt>
                <c:pt idx="6">
                  <c:v>0.15300000000000022</c:v>
                </c:pt>
                <c:pt idx="7">
                  <c:v>7.8000000000000014E-2</c:v>
                </c:pt>
                <c:pt idx="8">
                  <c:v>0.16800000000000001</c:v>
                </c:pt>
                <c:pt idx="9">
                  <c:v>0.126</c:v>
                </c:pt>
                <c:pt idx="10">
                  <c:v>0.17500000000000004</c:v>
                </c:pt>
                <c:pt idx="11">
                  <c:v>0.15300000000000022</c:v>
                </c:pt>
                <c:pt idx="12">
                  <c:v>0.16200000000000001</c:v>
                </c:pt>
                <c:pt idx="13">
                  <c:v>0.18300000000000022</c:v>
                </c:pt>
                <c:pt idx="14">
                  <c:v>0.16800000000000001</c:v>
                </c:pt>
                <c:pt idx="15">
                  <c:v>0.15800000000000025</c:v>
                </c:pt>
                <c:pt idx="16">
                  <c:v>0.16700000000000001</c:v>
                </c:pt>
                <c:pt idx="17">
                  <c:v>0.17</c:v>
                </c:pt>
                <c:pt idx="18">
                  <c:v>0.14500000000000021</c:v>
                </c:pt>
                <c:pt idx="19">
                  <c:v>0.129</c:v>
                </c:pt>
                <c:pt idx="20">
                  <c:v>0.15300000000000022</c:v>
                </c:pt>
                <c:pt idx="21">
                  <c:v>0.18300000000000022</c:v>
                </c:pt>
                <c:pt idx="22">
                  <c:v>0.15000000000000022</c:v>
                </c:pt>
                <c:pt idx="23">
                  <c:v>0.18300000000000022</c:v>
                </c:pt>
                <c:pt idx="24">
                  <c:v>0.14500000000000021</c:v>
                </c:pt>
                <c:pt idx="25">
                  <c:v>0.16800000000000001</c:v>
                </c:pt>
                <c:pt idx="26">
                  <c:v>0.114</c:v>
                </c:pt>
                <c:pt idx="27">
                  <c:v>0.111</c:v>
                </c:pt>
                <c:pt idx="28">
                  <c:v>0.14000000000000001</c:v>
                </c:pt>
                <c:pt idx="29">
                  <c:v>0.15800000000000025</c:v>
                </c:pt>
                <c:pt idx="30">
                  <c:v>0.17600000000000021</c:v>
                </c:pt>
                <c:pt idx="31">
                  <c:v>0.17600000000000021</c:v>
                </c:pt>
                <c:pt idx="32">
                  <c:v>0.16300000000000001</c:v>
                </c:pt>
                <c:pt idx="33">
                  <c:v>0.13200000000000001</c:v>
                </c:pt>
                <c:pt idx="34">
                  <c:v>0.114</c:v>
                </c:pt>
                <c:pt idx="35">
                  <c:v>0.17</c:v>
                </c:pt>
                <c:pt idx="36">
                  <c:v>0.20300000000000001</c:v>
                </c:pt>
                <c:pt idx="37">
                  <c:v>0.10700000000000011</c:v>
                </c:pt>
                <c:pt idx="38">
                  <c:v>0.16600000000000001</c:v>
                </c:pt>
                <c:pt idx="39">
                  <c:v>8.2000000000000003E-2</c:v>
                </c:pt>
                <c:pt idx="40">
                  <c:v>0.16300000000000001</c:v>
                </c:pt>
                <c:pt idx="41">
                  <c:v>6.8000000000000019E-2</c:v>
                </c:pt>
                <c:pt idx="42">
                  <c:v>0.14100000000000001</c:v>
                </c:pt>
                <c:pt idx="43">
                  <c:v>0.10400000000000002</c:v>
                </c:pt>
                <c:pt idx="44">
                  <c:v>0.11700000000000002</c:v>
                </c:pt>
                <c:pt idx="45">
                  <c:v>0.126</c:v>
                </c:pt>
                <c:pt idx="46">
                  <c:v>0.10900000000000011</c:v>
                </c:pt>
                <c:pt idx="47">
                  <c:v>0.18700000000000025</c:v>
                </c:pt>
                <c:pt idx="48">
                  <c:v>8.6000000000000021E-2</c:v>
                </c:pt>
                <c:pt idx="49">
                  <c:v>0.14600000000000021</c:v>
                </c:pt>
                <c:pt idx="50">
                  <c:v>0.111</c:v>
                </c:pt>
                <c:pt idx="51">
                  <c:v>0.13800000000000001</c:v>
                </c:pt>
                <c:pt idx="52">
                  <c:v>0.13600000000000001</c:v>
                </c:pt>
                <c:pt idx="53">
                  <c:v>0.12400000000000011</c:v>
                </c:pt>
                <c:pt idx="54">
                  <c:v>0.15400000000000022</c:v>
                </c:pt>
                <c:pt idx="55">
                  <c:v>9.0000000000000024E-2</c:v>
                </c:pt>
                <c:pt idx="56">
                  <c:v>0.10600000000000002</c:v>
                </c:pt>
                <c:pt idx="57">
                  <c:v>0.11899999999999998</c:v>
                </c:pt>
                <c:pt idx="58">
                  <c:v>0.111</c:v>
                </c:pt>
                <c:pt idx="59">
                  <c:v>9.300000000000018E-2</c:v>
                </c:pt>
                <c:pt idx="60">
                  <c:v>0.13</c:v>
                </c:pt>
                <c:pt idx="61">
                  <c:v>8.5000000000000006E-2</c:v>
                </c:pt>
                <c:pt idx="62">
                  <c:v>0.11799999999999998</c:v>
                </c:pt>
                <c:pt idx="63">
                  <c:v>0.14000000000000001</c:v>
                </c:pt>
                <c:pt idx="64">
                  <c:v>0.13200000000000001</c:v>
                </c:pt>
                <c:pt idx="65">
                  <c:v>9.4000000000000028E-2</c:v>
                </c:pt>
                <c:pt idx="66">
                  <c:v>0.13100000000000001</c:v>
                </c:pt>
                <c:pt idx="67">
                  <c:v>0.10700000000000011</c:v>
                </c:pt>
                <c:pt idx="68">
                  <c:v>0.126</c:v>
                </c:pt>
                <c:pt idx="69">
                  <c:v>0.15500000000000025</c:v>
                </c:pt>
                <c:pt idx="70">
                  <c:v>7.8000000000000014E-2</c:v>
                </c:pt>
                <c:pt idx="71">
                  <c:v>0.10199999999999998</c:v>
                </c:pt>
                <c:pt idx="72">
                  <c:v>0.1</c:v>
                </c:pt>
                <c:pt idx="73">
                  <c:v>9.0000000000000024E-2</c:v>
                </c:pt>
                <c:pt idx="74">
                  <c:v>8.0000000000000043E-2</c:v>
                </c:pt>
                <c:pt idx="75">
                  <c:v>0.10700000000000011</c:v>
                </c:pt>
                <c:pt idx="76">
                  <c:v>6.3E-2</c:v>
                </c:pt>
                <c:pt idx="77">
                  <c:v>8.0000000000000043E-2</c:v>
                </c:pt>
                <c:pt idx="78">
                  <c:v>8.7000000000000022E-2</c:v>
                </c:pt>
                <c:pt idx="79">
                  <c:v>0.125</c:v>
                </c:pt>
                <c:pt idx="80">
                  <c:v>8.9000000000000065E-2</c:v>
                </c:pt>
                <c:pt idx="81">
                  <c:v>0.10600000000000002</c:v>
                </c:pt>
                <c:pt idx="82">
                  <c:v>6.7000000000000004E-2</c:v>
                </c:pt>
                <c:pt idx="83">
                  <c:v>0.113</c:v>
                </c:pt>
                <c:pt idx="84">
                  <c:v>0.10800000000000011</c:v>
                </c:pt>
                <c:pt idx="85">
                  <c:v>5.3000000000000012E-2</c:v>
                </c:pt>
                <c:pt idx="86">
                  <c:v>8.0000000000000043E-2</c:v>
                </c:pt>
                <c:pt idx="87">
                  <c:v>0.112</c:v>
                </c:pt>
                <c:pt idx="88">
                  <c:v>0.11600000000000002</c:v>
                </c:pt>
                <c:pt idx="89">
                  <c:v>0.11</c:v>
                </c:pt>
                <c:pt idx="90">
                  <c:v>0.127</c:v>
                </c:pt>
                <c:pt idx="91">
                  <c:v>6.2000000000000034E-2</c:v>
                </c:pt>
                <c:pt idx="92">
                  <c:v>7.8000000000000014E-2</c:v>
                </c:pt>
                <c:pt idx="93">
                  <c:v>8.4000000000000047E-2</c:v>
                </c:pt>
                <c:pt idx="94">
                  <c:v>9.7000000000000003E-2</c:v>
                </c:pt>
                <c:pt idx="95">
                  <c:v>0.10700000000000011</c:v>
                </c:pt>
                <c:pt idx="96">
                  <c:v>0.10600000000000002</c:v>
                </c:pt>
                <c:pt idx="97">
                  <c:v>9.2000000000000026E-2</c:v>
                </c:pt>
                <c:pt idx="98">
                  <c:v>2.5000000000000001E-2</c:v>
                </c:pt>
                <c:pt idx="99">
                  <c:v>0.11899999999999998</c:v>
                </c:pt>
              </c:numCache>
            </c:numRef>
          </c:val>
        </c:ser>
        <c:marker val="1"/>
        <c:axId val="34957952"/>
        <c:axId val="34967936"/>
      </c:lineChart>
      <c:catAx>
        <c:axId val="34957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967936"/>
        <c:crosses val="autoZero"/>
        <c:auto val="1"/>
        <c:lblAlgn val="ctr"/>
        <c:lblOffset val="100"/>
        <c:tickLblSkip val="3"/>
        <c:tickMarkSkip val="1"/>
      </c:catAx>
      <c:valAx>
        <c:axId val="3496793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9579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Daily Returns of IBEX35 from 02/09/2003 to 25/09/2009</a:t>
            </a:r>
          </a:p>
        </c:rich>
      </c:tx>
      <c:layout>
        <c:manualLayout>
          <c:xMode val="edge"/>
          <c:yMode val="edge"/>
          <c:x val="0.28541882109617428"/>
          <c:y val="2.033898305084742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8818705058092423E-2"/>
          <c:y val="2.5988700564971799E-2"/>
          <c:w val="0.94829369183040335"/>
          <c:h val="0.8389830508474575"/>
        </c:manualLayout>
      </c:layout>
      <c:lineChart>
        <c:grouping val="standard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val>
            <c:numRef>
              <c:f>ibex35!$E$3:$E$1540</c:f>
              <c:numCache>
                <c:formatCode>General</c:formatCode>
                <c:ptCount val="1538"/>
                <c:pt idx="0">
                  <c:v>0.13196004220734658</c:v>
                </c:pt>
                <c:pt idx="1">
                  <c:v>1.2114168953448941</c:v>
                </c:pt>
                <c:pt idx="2">
                  <c:v>-0.35720702386399239</c:v>
                </c:pt>
                <c:pt idx="3">
                  <c:v>-0.48426244757866532</c:v>
                </c:pt>
                <c:pt idx="4">
                  <c:v>0.77699184088811024</c:v>
                </c:pt>
                <c:pt idx="5">
                  <c:v>-0.92369857834100433</c:v>
                </c:pt>
                <c:pt idx="6">
                  <c:v>-1.4509183101147016</c:v>
                </c:pt>
                <c:pt idx="7">
                  <c:v>-3.6544057078025181E-2</c:v>
                </c:pt>
                <c:pt idx="8">
                  <c:v>-1.2804091086531244</c:v>
                </c:pt>
                <c:pt idx="9">
                  <c:v>0.49288122222606084</c:v>
                </c:pt>
                <c:pt idx="10">
                  <c:v>1.0486649632357021</c:v>
                </c:pt>
                <c:pt idx="11">
                  <c:v>0.20590117018244358</c:v>
                </c:pt>
                <c:pt idx="12">
                  <c:v>0.68329136888412023</c:v>
                </c:pt>
                <c:pt idx="13">
                  <c:v>-1.3008631942906135</c:v>
                </c:pt>
                <c:pt idx="14">
                  <c:v>-2.1258626419482947</c:v>
                </c:pt>
                <c:pt idx="15">
                  <c:v>-2.8763734684744691E-3</c:v>
                </c:pt>
                <c:pt idx="16">
                  <c:v>-0.63626937878282752</c:v>
                </c:pt>
                <c:pt idx="17">
                  <c:v>-0.19268805718493098</c:v>
                </c:pt>
                <c:pt idx="18">
                  <c:v>-1.2594018381797412</c:v>
                </c:pt>
                <c:pt idx="19">
                  <c:v>-0.55075462821232435</c:v>
                </c:pt>
                <c:pt idx="20">
                  <c:v>-1.0151768742307621</c:v>
                </c:pt>
                <c:pt idx="21">
                  <c:v>0.70459465311518865</c:v>
                </c:pt>
                <c:pt idx="22">
                  <c:v>0.16872145728488164</c:v>
                </c:pt>
                <c:pt idx="23">
                  <c:v>2.3370227716540626</c:v>
                </c:pt>
                <c:pt idx="24">
                  <c:v>-0.40676059412803056</c:v>
                </c:pt>
                <c:pt idx="25">
                  <c:v>-1.4505051384006171E-3</c:v>
                </c:pt>
                <c:pt idx="26">
                  <c:v>0.43709905752198353</c:v>
                </c:pt>
                <c:pt idx="27">
                  <c:v>1.3598040758857619</c:v>
                </c:pt>
                <c:pt idx="28">
                  <c:v>-0.63456886607831164</c:v>
                </c:pt>
                <c:pt idx="29">
                  <c:v>1.2594732586483892</c:v>
                </c:pt>
                <c:pt idx="30">
                  <c:v>-0.31764515711181218</c:v>
                </c:pt>
                <c:pt idx="31">
                  <c:v>3.9760867310612014E-2</c:v>
                </c:pt>
                <c:pt idx="32">
                  <c:v>-0.13070225901348209</c:v>
                </c:pt>
                <c:pt idx="33">
                  <c:v>-0.58027380011758112</c:v>
                </c:pt>
                <c:pt idx="34">
                  <c:v>-0.12590856124532479</c:v>
                </c:pt>
                <c:pt idx="35">
                  <c:v>0.32303740159775934</c:v>
                </c:pt>
                <c:pt idx="36">
                  <c:v>-1.333161535073657</c:v>
                </c:pt>
                <c:pt idx="37">
                  <c:v>-0.50310012238021751</c:v>
                </c:pt>
                <c:pt idx="38">
                  <c:v>-0.15855817241536868</c:v>
                </c:pt>
                <c:pt idx="39">
                  <c:v>1.1866998886603142</c:v>
                </c:pt>
                <c:pt idx="40">
                  <c:v>1.0418848004979591</c:v>
                </c:pt>
                <c:pt idx="41">
                  <c:v>9.3922108482580535E-2</c:v>
                </c:pt>
                <c:pt idx="42">
                  <c:v>1.2537709731626379</c:v>
                </c:pt>
                <c:pt idx="43">
                  <c:v>0.14597928002562138</c:v>
                </c:pt>
                <c:pt idx="44">
                  <c:v>1.1962665662952809</c:v>
                </c:pt>
                <c:pt idx="45">
                  <c:v>-0.21644129157252298</c:v>
                </c:pt>
                <c:pt idx="46">
                  <c:v>-5.0014588630631449E-2</c:v>
                </c:pt>
                <c:pt idx="47">
                  <c:v>0.44369951190983431</c:v>
                </c:pt>
                <c:pt idx="48">
                  <c:v>0.54774245486193252</c:v>
                </c:pt>
                <c:pt idx="49">
                  <c:v>-0.61970979586867381</c:v>
                </c:pt>
                <c:pt idx="50">
                  <c:v>-0.43706666497360758</c:v>
                </c:pt>
                <c:pt idx="51">
                  <c:v>0.76603251701286013</c:v>
                </c:pt>
                <c:pt idx="52">
                  <c:v>0.16683330883502404</c:v>
                </c:pt>
                <c:pt idx="53">
                  <c:v>0.48101462947336432</c:v>
                </c:pt>
                <c:pt idx="54">
                  <c:v>-2.2152585276765877</c:v>
                </c:pt>
                <c:pt idx="55">
                  <c:v>-9.3960585541630559E-2</c:v>
                </c:pt>
                <c:pt idx="56">
                  <c:v>5.8910990005678454E-2</c:v>
                </c:pt>
                <c:pt idx="57">
                  <c:v>-0.27943373210597144</c:v>
                </c:pt>
                <c:pt idx="58">
                  <c:v>0.4685557721550993</c:v>
                </c:pt>
                <c:pt idx="59">
                  <c:v>1.373311920242948</c:v>
                </c:pt>
                <c:pt idx="60">
                  <c:v>0.11175729137669066</c:v>
                </c:pt>
                <c:pt idx="61">
                  <c:v>-0.33841447282743192</c:v>
                </c:pt>
                <c:pt idx="62">
                  <c:v>0.31083168982561993</c:v>
                </c:pt>
                <c:pt idx="63">
                  <c:v>3.5856134541312201E-2</c:v>
                </c:pt>
                <c:pt idx="64">
                  <c:v>1.638349648595927</c:v>
                </c:pt>
                <c:pt idx="65">
                  <c:v>-0.32063066664118622</c:v>
                </c:pt>
                <c:pt idx="66">
                  <c:v>0.48326979279700338</c:v>
                </c:pt>
                <c:pt idx="67">
                  <c:v>-0.23319831059662768</c:v>
                </c:pt>
                <c:pt idx="68">
                  <c:v>-0.25823652493528471</c:v>
                </c:pt>
                <c:pt idx="69">
                  <c:v>0.58212673971293816</c:v>
                </c:pt>
                <c:pt idx="70">
                  <c:v>-0.43661678332593923</c:v>
                </c:pt>
                <c:pt idx="71">
                  <c:v>0.99250358365807767</c:v>
                </c:pt>
                <c:pt idx="72">
                  <c:v>2.9596545492083241E-2</c:v>
                </c:pt>
                <c:pt idx="73">
                  <c:v>0.50180567120285968</c:v>
                </c:pt>
                <c:pt idx="74">
                  <c:v>0.2032249275528033</c:v>
                </c:pt>
                <c:pt idx="75">
                  <c:v>0.25744846911592889</c:v>
                </c:pt>
                <c:pt idx="76">
                  <c:v>1.0495862266301614</c:v>
                </c:pt>
                <c:pt idx="77">
                  <c:v>0.42228292521073796</c:v>
                </c:pt>
                <c:pt idx="78">
                  <c:v>1.9689302865444347E-2</c:v>
                </c:pt>
                <c:pt idx="79">
                  <c:v>1.0107427581219852</c:v>
                </c:pt>
                <c:pt idx="80">
                  <c:v>0.82681991904181062</c:v>
                </c:pt>
                <c:pt idx="81">
                  <c:v>-0.29940142126037067</c:v>
                </c:pt>
                <c:pt idx="82">
                  <c:v>1.8186510827549178</c:v>
                </c:pt>
                <c:pt idx="83">
                  <c:v>0.40783813955638226</c:v>
                </c:pt>
                <c:pt idx="84">
                  <c:v>2.9067747012057089E-2</c:v>
                </c:pt>
                <c:pt idx="85">
                  <c:v>0.37459604504892496</c:v>
                </c:pt>
                <c:pt idx="86">
                  <c:v>-0.23695498861187075</c:v>
                </c:pt>
                <c:pt idx="87">
                  <c:v>0.12610978265374917</c:v>
                </c:pt>
                <c:pt idx="88">
                  <c:v>0.14482991316722188</c:v>
                </c:pt>
                <c:pt idx="89">
                  <c:v>0.40190456128321816</c:v>
                </c:pt>
                <c:pt idx="90">
                  <c:v>-0.26105415380275332</c:v>
                </c:pt>
                <c:pt idx="91">
                  <c:v>0.27609419794849582</c:v>
                </c:pt>
                <c:pt idx="92">
                  <c:v>0.462628047599623</c:v>
                </c:pt>
                <c:pt idx="93">
                  <c:v>-0.35490720948647692</c:v>
                </c:pt>
                <c:pt idx="94">
                  <c:v>0.79801917286701496</c:v>
                </c:pt>
                <c:pt idx="95">
                  <c:v>0.61164542020861934</c:v>
                </c:pt>
                <c:pt idx="96">
                  <c:v>0.16280421460024286</c:v>
                </c:pt>
                <c:pt idx="97">
                  <c:v>-1.0293725809917849</c:v>
                </c:pt>
                <c:pt idx="98">
                  <c:v>0.36911646693944666</c:v>
                </c:pt>
                <c:pt idx="99">
                  <c:v>0.6836682478056133</c:v>
                </c:pt>
                <c:pt idx="100">
                  <c:v>-1.280900367281568</c:v>
                </c:pt>
                <c:pt idx="101">
                  <c:v>-1.0437277211750029</c:v>
                </c:pt>
                <c:pt idx="102">
                  <c:v>0.36126797639450886</c:v>
                </c:pt>
                <c:pt idx="103">
                  <c:v>2.1358259759907131E-2</c:v>
                </c:pt>
                <c:pt idx="104">
                  <c:v>-0.90226555523287288</c:v>
                </c:pt>
                <c:pt idx="105">
                  <c:v>0.76146826746299467</c:v>
                </c:pt>
                <c:pt idx="106">
                  <c:v>0.94904931686379457</c:v>
                </c:pt>
                <c:pt idx="107">
                  <c:v>1.3651117615541608</c:v>
                </c:pt>
                <c:pt idx="108">
                  <c:v>0.45011144792024282</c:v>
                </c:pt>
                <c:pt idx="109">
                  <c:v>0.30911925696734982</c:v>
                </c:pt>
                <c:pt idx="110">
                  <c:v>0.54867986428295268</c:v>
                </c:pt>
                <c:pt idx="111">
                  <c:v>-0.51940585939007722</c:v>
                </c:pt>
                <c:pt idx="112">
                  <c:v>0.32752782519711665</c:v>
                </c:pt>
                <c:pt idx="113">
                  <c:v>0.39307559073193948</c:v>
                </c:pt>
                <c:pt idx="114">
                  <c:v>0.29138148642395878</c:v>
                </c:pt>
                <c:pt idx="115">
                  <c:v>0.69299346128382056</c:v>
                </c:pt>
                <c:pt idx="116">
                  <c:v>-1.2401838247100749</c:v>
                </c:pt>
                <c:pt idx="117">
                  <c:v>8.9789486102986898E-2</c:v>
                </c:pt>
                <c:pt idx="118">
                  <c:v>-1.0436064676222039</c:v>
                </c:pt>
                <c:pt idx="119">
                  <c:v>0.17143001284054549</c:v>
                </c:pt>
                <c:pt idx="120">
                  <c:v>-0.16407698155003228</c:v>
                </c:pt>
                <c:pt idx="121">
                  <c:v>1.0871791949529808</c:v>
                </c:pt>
                <c:pt idx="122">
                  <c:v>0.6163235983295946</c:v>
                </c:pt>
                <c:pt idx="123">
                  <c:v>0.64367596625807533</c:v>
                </c:pt>
                <c:pt idx="124">
                  <c:v>-0.88491896659217462</c:v>
                </c:pt>
                <c:pt idx="125">
                  <c:v>0.69201096938620221</c:v>
                </c:pt>
                <c:pt idx="126">
                  <c:v>9.8297778233913502E-2</c:v>
                </c:pt>
                <c:pt idx="127">
                  <c:v>0.28236776798635865</c:v>
                </c:pt>
                <c:pt idx="128">
                  <c:v>-0.99662216326148467</c:v>
                </c:pt>
                <c:pt idx="129">
                  <c:v>7.4790710137762201E-2</c:v>
                </c:pt>
                <c:pt idx="130">
                  <c:v>-2.2005971736048142</c:v>
                </c:pt>
                <c:pt idx="131">
                  <c:v>-0.98854939432442279</c:v>
                </c:pt>
                <c:pt idx="132">
                  <c:v>-4.2404822443204475</c:v>
                </c:pt>
                <c:pt idx="133">
                  <c:v>1.4391149604970011</c:v>
                </c:pt>
                <c:pt idx="134">
                  <c:v>1.7438317875638956</c:v>
                </c:pt>
                <c:pt idx="135">
                  <c:v>-1.6197202247802522</c:v>
                </c:pt>
                <c:pt idx="136">
                  <c:v>0.74779800047952905</c:v>
                </c:pt>
                <c:pt idx="137">
                  <c:v>-1.9389467490851686</c:v>
                </c:pt>
                <c:pt idx="138">
                  <c:v>0.52271335645528461</c:v>
                </c:pt>
                <c:pt idx="139">
                  <c:v>-0.19843833019983537</c:v>
                </c:pt>
                <c:pt idx="140">
                  <c:v>2.0667457615450857</c:v>
                </c:pt>
                <c:pt idx="141">
                  <c:v>0.47896433796506066</c:v>
                </c:pt>
                <c:pt idx="142">
                  <c:v>0.85515016646802255</c:v>
                </c:pt>
                <c:pt idx="143">
                  <c:v>-0.21091656649261406</c:v>
                </c:pt>
                <c:pt idx="144">
                  <c:v>0.17350821651280798</c:v>
                </c:pt>
                <c:pt idx="145">
                  <c:v>0.99032827249612165</c:v>
                </c:pt>
                <c:pt idx="146">
                  <c:v>2.0993463876695984</c:v>
                </c:pt>
                <c:pt idx="147">
                  <c:v>0.19570423506873891</c:v>
                </c:pt>
                <c:pt idx="148">
                  <c:v>-4.9493895757457572E-2</c:v>
                </c:pt>
                <c:pt idx="149">
                  <c:v>0.15684763660974721</c:v>
                </c:pt>
                <c:pt idx="150">
                  <c:v>1.1423626917668641</c:v>
                </c:pt>
                <c:pt idx="151">
                  <c:v>0.64392181814394633</c:v>
                </c:pt>
                <c:pt idx="152">
                  <c:v>-1.0990626400372958</c:v>
                </c:pt>
                <c:pt idx="153">
                  <c:v>-0.49932886539903076</c:v>
                </c:pt>
                <c:pt idx="154">
                  <c:v>0.92824486892784108</c:v>
                </c:pt>
                <c:pt idx="155">
                  <c:v>-0.56790143243415014</c:v>
                </c:pt>
                <c:pt idx="156">
                  <c:v>0.41637811717780826</c:v>
                </c:pt>
                <c:pt idx="157">
                  <c:v>-1.1178398594356758</c:v>
                </c:pt>
                <c:pt idx="158">
                  <c:v>0.13875735981141482</c:v>
                </c:pt>
                <c:pt idx="159">
                  <c:v>0.45833839628155482</c:v>
                </c:pt>
                <c:pt idx="160">
                  <c:v>0.37377399067732858</c:v>
                </c:pt>
                <c:pt idx="161">
                  <c:v>-4.6645417933532954E-2</c:v>
                </c:pt>
                <c:pt idx="162">
                  <c:v>-1.5224773786851387</c:v>
                </c:pt>
                <c:pt idx="163">
                  <c:v>-0.89433920693355873</c:v>
                </c:pt>
                <c:pt idx="164">
                  <c:v>-0.6134422915224037</c:v>
                </c:pt>
                <c:pt idx="165">
                  <c:v>0.75061316422466717</c:v>
                </c:pt>
                <c:pt idx="166">
                  <c:v>-0.23281185847352504</c:v>
                </c:pt>
                <c:pt idx="167">
                  <c:v>1.0276278234739422</c:v>
                </c:pt>
                <c:pt idx="168">
                  <c:v>-1.4246561676850789</c:v>
                </c:pt>
                <c:pt idx="169">
                  <c:v>-1.1433084411567782</c:v>
                </c:pt>
                <c:pt idx="170">
                  <c:v>-2.6753099452555782</c:v>
                </c:pt>
                <c:pt idx="171">
                  <c:v>1.1943591840395857</c:v>
                </c:pt>
                <c:pt idx="172">
                  <c:v>-1.0166563611502273</c:v>
                </c:pt>
                <c:pt idx="173">
                  <c:v>0.47657365580313626</c:v>
                </c:pt>
                <c:pt idx="174">
                  <c:v>-1.1082747448291739</c:v>
                </c:pt>
                <c:pt idx="175">
                  <c:v>-1.3953473950174098</c:v>
                </c:pt>
                <c:pt idx="176">
                  <c:v>0.68845746308596656</c:v>
                </c:pt>
                <c:pt idx="177">
                  <c:v>2.2413881756772742</c:v>
                </c:pt>
                <c:pt idx="178">
                  <c:v>-1.0536325299190361</c:v>
                </c:pt>
                <c:pt idx="179">
                  <c:v>-0.13697141743467256</c:v>
                </c:pt>
                <c:pt idx="180">
                  <c:v>0.98659852937998949</c:v>
                </c:pt>
                <c:pt idx="181">
                  <c:v>-0.53925627008961641</c:v>
                </c:pt>
                <c:pt idx="182">
                  <c:v>1.0730968800828578</c:v>
                </c:pt>
                <c:pt idx="183">
                  <c:v>0.49460504191110033</c:v>
                </c:pt>
                <c:pt idx="184">
                  <c:v>-0.1733995534053179</c:v>
                </c:pt>
                <c:pt idx="185">
                  <c:v>9.6789001264951879E-2</c:v>
                </c:pt>
                <c:pt idx="186">
                  <c:v>-1.4031366927069266</c:v>
                </c:pt>
                <c:pt idx="187">
                  <c:v>0.76537299835788275</c:v>
                </c:pt>
                <c:pt idx="188">
                  <c:v>-8.6018246230779014E-2</c:v>
                </c:pt>
                <c:pt idx="189">
                  <c:v>1.3674911138386037</c:v>
                </c:pt>
                <c:pt idx="190">
                  <c:v>1.2196407938954912</c:v>
                </c:pt>
                <c:pt idx="191">
                  <c:v>-6.5380845741991322E-2</c:v>
                </c:pt>
                <c:pt idx="192">
                  <c:v>-0.3523110901140219</c:v>
                </c:pt>
                <c:pt idx="193">
                  <c:v>0.27824341356392779</c:v>
                </c:pt>
                <c:pt idx="194">
                  <c:v>-0.4381195126837768</c:v>
                </c:pt>
                <c:pt idx="195">
                  <c:v>-1.2116822710279238</c:v>
                </c:pt>
                <c:pt idx="196">
                  <c:v>0.79281136544775332</c:v>
                </c:pt>
                <c:pt idx="197">
                  <c:v>0.50565709466692255</c:v>
                </c:pt>
                <c:pt idx="198">
                  <c:v>0.41552847906754037</c:v>
                </c:pt>
                <c:pt idx="199">
                  <c:v>7.7719731769754233E-2</c:v>
                </c:pt>
                <c:pt idx="200">
                  <c:v>0.24755993799168174</c:v>
                </c:pt>
                <c:pt idx="201">
                  <c:v>-0.8995599960332612</c:v>
                </c:pt>
                <c:pt idx="202">
                  <c:v>0.62733367080216551</c:v>
                </c:pt>
                <c:pt idx="203">
                  <c:v>0.68101899365409324</c:v>
                </c:pt>
                <c:pt idx="204">
                  <c:v>-0.5171017043528181</c:v>
                </c:pt>
                <c:pt idx="205">
                  <c:v>0.78381746777456129</c:v>
                </c:pt>
                <c:pt idx="206">
                  <c:v>-0.65213891665596535</c:v>
                </c:pt>
                <c:pt idx="207">
                  <c:v>-0.65270597866593616</c:v>
                </c:pt>
                <c:pt idx="208">
                  <c:v>8.6614373501170586E-2</c:v>
                </c:pt>
                <c:pt idx="209">
                  <c:v>-0.62903823446216578</c:v>
                </c:pt>
                <c:pt idx="210">
                  <c:v>0.3193560922094118</c:v>
                </c:pt>
                <c:pt idx="211">
                  <c:v>-0.46632885397777202</c:v>
                </c:pt>
                <c:pt idx="212">
                  <c:v>0.50974213043932792</c:v>
                </c:pt>
                <c:pt idx="213">
                  <c:v>0.26255835949235978</c:v>
                </c:pt>
                <c:pt idx="214">
                  <c:v>-0.46490088382444966</c:v>
                </c:pt>
                <c:pt idx="215">
                  <c:v>7.5771224224929823E-2</c:v>
                </c:pt>
                <c:pt idx="216">
                  <c:v>0.28394139386005485</c:v>
                </c:pt>
                <c:pt idx="217">
                  <c:v>-0.5823896854222339</c:v>
                </c:pt>
                <c:pt idx="218">
                  <c:v>-0.58079063131835085</c:v>
                </c:pt>
                <c:pt idx="219">
                  <c:v>0.34763071146972635</c:v>
                </c:pt>
                <c:pt idx="220">
                  <c:v>-0.36892796483094625</c:v>
                </c:pt>
                <c:pt idx="221">
                  <c:v>0.107692510752422</c:v>
                </c:pt>
                <c:pt idx="222">
                  <c:v>0.51680991856990577</c:v>
                </c:pt>
                <c:pt idx="223">
                  <c:v>-1.3311302925915314</c:v>
                </c:pt>
                <c:pt idx="224">
                  <c:v>-0.9686902170921402</c:v>
                </c:pt>
                <c:pt idx="225">
                  <c:v>-1.3842693955528058</c:v>
                </c:pt>
                <c:pt idx="226">
                  <c:v>1.3014198773952046</c:v>
                </c:pt>
                <c:pt idx="227">
                  <c:v>-0.42424383499533025</c:v>
                </c:pt>
                <c:pt idx="228">
                  <c:v>0.8124060267123302</c:v>
                </c:pt>
                <c:pt idx="229">
                  <c:v>0.58890374792301958</c:v>
                </c:pt>
                <c:pt idx="230">
                  <c:v>-0.63718285290228494</c:v>
                </c:pt>
                <c:pt idx="231">
                  <c:v>0.31973230648638629</c:v>
                </c:pt>
                <c:pt idx="232">
                  <c:v>-1.0428897882876598</c:v>
                </c:pt>
                <c:pt idx="233">
                  <c:v>0.30928913771521882</c:v>
                </c:pt>
                <c:pt idx="234">
                  <c:v>-2.0042559095440233</c:v>
                </c:pt>
                <c:pt idx="235">
                  <c:v>-0.61901912368398482</c:v>
                </c:pt>
                <c:pt idx="236">
                  <c:v>0.27602824901418188</c:v>
                </c:pt>
                <c:pt idx="237">
                  <c:v>-0.61589459808839708</c:v>
                </c:pt>
                <c:pt idx="238">
                  <c:v>0.21665066674430022</c:v>
                </c:pt>
                <c:pt idx="239">
                  <c:v>-0.60384988617237112</c:v>
                </c:pt>
                <c:pt idx="240">
                  <c:v>1.2118975787650754</c:v>
                </c:pt>
                <c:pt idx="241">
                  <c:v>0.49935733617410039</c:v>
                </c:pt>
                <c:pt idx="242">
                  <c:v>0.32893914505081107</c:v>
                </c:pt>
                <c:pt idx="243">
                  <c:v>-0.35488587655692116</c:v>
                </c:pt>
                <c:pt idx="244">
                  <c:v>1.0557661307817767</c:v>
                </c:pt>
                <c:pt idx="245">
                  <c:v>4.8775479736740124E-2</c:v>
                </c:pt>
                <c:pt idx="246">
                  <c:v>-0.11042063676498516</c:v>
                </c:pt>
                <c:pt idx="247">
                  <c:v>0.69260244987923159</c:v>
                </c:pt>
                <c:pt idx="248">
                  <c:v>0.56105232888885559</c:v>
                </c:pt>
                <c:pt idx="249">
                  <c:v>-7.6122811506706984E-3</c:v>
                </c:pt>
                <c:pt idx="250">
                  <c:v>-0.15490886332045786</c:v>
                </c:pt>
                <c:pt idx="251">
                  <c:v>0.87801986092852602</c:v>
                </c:pt>
                <c:pt idx="252">
                  <c:v>0.5652287261819211</c:v>
                </c:pt>
                <c:pt idx="253">
                  <c:v>0.96230097526532887</c:v>
                </c:pt>
                <c:pt idx="254">
                  <c:v>0.57518697483960257</c:v>
                </c:pt>
                <c:pt idx="255">
                  <c:v>5.5488080734633738E-2</c:v>
                </c:pt>
                <c:pt idx="256">
                  <c:v>-0.19372557497749909</c:v>
                </c:pt>
                <c:pt idx="257">
                  <c:v>-0.71023818126594196</c:v>
                </c:pt>
                <c:pt idx="258">
                  <c:v>0.20876056043910296</c:v>
                </c:pt>
                <c:pt idx="259">
                  <c:v>0.79377271377154568</c:v>
                </c:pt>
                <c:pt idx="260">
                  <c:v>-0.34912661372921239</c:v>
                </c:pt>
                <c:pt idx="261">
                  <c:v>-0.38508018487508705</c:v>
                </c:pt>
                <c:pt idx="262">
                  <c:v>0.22429452694492369</c:v>
                </c:pt>
                <c:pt idx="263">
                  <c:v>8.0425143996265713E-2</c:v>
                </c:pt>
                <c:pt idx="264">
                  <c:v>-0.39408185434623988</c:v>
                </c:pt>
                <c:pt idx="265">
                  <c:v>0.21830007552914321</c:v>
                </c:pt>
                <c:pt idx="266">
                  <c:v>-0.61394108131338665</c:v>
                </c:pt>
                <c:pt idx="267">
                  <c:v>-0.38469752550689407</c:v>
                </c:pt>
                <c:pt idx="268">
                  <c:v>-6.0086375970591729E-2</c:v>
                </c:pt>
                <c:pt idx="269">
                  <c:v>-0.58270393060606551</c:v>
                </c:pt>
                <c:pt idx="270">
                  <c:v>0.61024800129292345</c:v>
                </c:pt>
                <c:pt idx="271">
                  <c:v>0.74456421745345935</c:v>
                </c:pt>
                <c:pt idx="272">
                  <c:v>-0.23387167627486577</c:v>
                </c:pt>
                <c:pt idx="273">
                  <c:v>2.3558302510346962</c:v>
                </c:pt>
                <c:pt idx="274">
                  <c:v>1.0202502948590819</c:v>
                </c:pt>
                <c:pt idx="275">
                  <c:v>4.8163176851190419E-3</c:v>
                </c:pt>
                <c:pt idx="276">
                  <c:v>0.22009883260647481</c:v>
                </c:pt>
                <c:pt idx="277">
                  <c:v>0.10926797554571277</c:v>
                </c:pt>
                <c:pt idx="278">
                  <c:v>-0.11407370397495974</c:v>
                </c:pt>
                <c:pt idx="279">
                  <c:v>-0.25864831651389864</c:v>
                </c:pt>
                <c:pt idx="280">
                  <c:v>-6.3862733447095504E-2</c:v>
                </c:pt>
                <c:pt idx="281">
                  <c:v>-0.49420408828346801</c:v>
                </c:pt>
                <c:pt idx="282">
                  <c:v>6.7810568937609728E-2</c:v>
                </c:pt>
                <c:pt idx="283">
                  <c:v>7.1393569141164903E-2</c:v>
                </c:pt>
                <c:pt idx="284">
                  <c:v>0.97143655473583757</c:v>
                </c:pt>
                <c:pt idx="285">
                  <c:v>-0.71049750986826765</c:v>
                </c:pt>
                <c:pt idx="286">
                  <c:v>0.68533771508736296</c:v>
                </c:pt>
                <c:pt idx="287">
                  <c:v>0.32061278809667543</c:v>
                </c:pt>
                <c:pt idx="288">
                  <c:v>-1.713026602077502</c:v>
                </c:pt>
                <c:pt idx="289">
                  <c:v>2.7941953810284356E-2</c:v>
                </c:pt>
                <c:pt idx="290">
                  <c:v>1.2781616174592589</c:v>
                </c:pt>
                <c:pt idx="291">
                  <c:v>1.1565784888803781</c:v>
                </c:pt>
                <c:pt idx="292">
                  <c:v>-0.20292286996710374</c:v>
                </c:pt>
                <c:pt idx="293">
                  <c:v>1.0375645537470373</c:v>
                </c:pt>
                <c:pt idx="294">
                  <c:v>0.23015780659925156</c:v>
                </c:pt>
                <c:pt idx="295">
                  <c:v>9.4961758652800668E-2</c:v>
                </c:pt>
                <c:pt idx="296">
                  <c:v>0.43029930054991894</c:v>
                </c:pt>
                <c:pt idx="297">
                  <c:v>8.7470192821470491E-2</c:v>
                </c:pt>
                <c:pt idx="298">
                  <c:v>-0.33279455272623426</c:v>
                </c:pt>
                <c:pt idx="299">
                  <c:v>-0.25413569526122615</c:v>
                </c:pt>
                <c:pt idx="300">
                  <c:v>0.35817998776437393</c:v>
                </c:pt>
                <c:pt idx="301">
                  <c:v>-9.9365820491215284E-2</c:v>
                </c:pt>
                <c:pt idx="302">
                  <c:v>-0.35032050871226605</c:v>
                </c:pt>
                <c:pt idx="303">
                  <c:v>-0.72916928387485314</c:v>
                </c:pt>
                <c:pt idx="304">
                  <c:v>1.941262914384368</c:v>
                </c:pt>
                <c:pt idx="305">
                  <c:v>0.14252361873268168</c:v>
                </c:pt>
                <c:pt idx="306">
                  <c:v>-0.12049450543134566</c:v>
                </c:pt>
                <c:pt idx="307">
                  <c:v>-0.26118313327447901</c:v>
                </c:pt>
                <c:pt idx="308">
                  <c:v>4.4158833065210963E-2</c:v>
                </c:pt>
                <c:pt idx="309">
                  <c:v>0.7039021376549216</c:v>
                </c:pt>
                <c:pt idx="310">
                  <c:v>1.0032569198214603</c:v>
                </c:pt>
                <c:pt idx="311">
                  <c:v>-0.1852000575077288</c:v>
                </c:pt>
                <c:pt idx="312">
                  <c:v>-0.27156026244661291</c:v>
                </c:pt>
                <c:pt idx="313">
                  <c:v>-0.25849455758564238</c:v>
                </c:pt>
                <c:pt idx="314">
                  <c:v>0.92633012719112151</c:v>
                </c:pt>
                <c:pt idx="315">
                  <c:v>0.42649322835117676</c:v>
                </c:pt>
                <c:pt idx="316">
                  <c:v>-0.26705623481202428</c:v>
                </c:pt>
                <c:pt idx="317">
                  <c:v>0.34646723627389531</c:v>
                </c:pt>
                <c:pt idx="318">
                  <c:v>-0.48653045842002024</c:v>
                </c:pt>
                <c:pt idx="319">
                  <c:v>0.58627204532619659</c:v>
                </c:pt>
                <c:pt idx="320">
                  <c:v>0.68529376128925157</c:v>
                </c:pt>
                <c:pt idx="321">
                  <c:v>6.6360361680750671E-2</c:v>
                </c:pt>
                <c:pt idx="322">
                  <c:v>-0.25443301088614573</c:v>
                </c:pt>
                <c:pt idx="323">
                  <c:v>0.31063615299711245</c:v>
                </c:pt>
                <c:pt idx="324">
                  <c:v>-0.36926998639774755</c:v>
                </c:pt>
                <c:pt idx="325">
                  <c:v>0.32093718603256632</c:v>
                </c:pt>
                <c:pt idx="326">
                  <c:v>0.53038030174761075</c:v>
                </c:pt>
                <c:pt idx="327">
                  <c:v>0.92615930182802231</c:v>
                </c:pt>
                <c:pt idx="328">
                  <c:v>0.32302342349659341</c:v>
                </c:pt>
                <c:pt idx="329">
                  <c:v>-3.8663566698460272E-2</c:v>
                </c:pt>
                <c:pt idx="330">
                  <c:v>0.29126555526683978</c:v>
                </c:pt>
                <c:pt idx="331">
                  <c:v>0.25965753017054283</c:v>
                </c:pt>
                <c:pt idx="332">
                  <c:v>-0.21890391823085054</c:v>
                </c:pt>
                <c:pt idx="333">
                  <c:v>0.47569700083052169</c:v>
                </c:pt>
                <c:pt idx="334">
                  <c:v>-4.4946038105564405E-2</c:v>
                </c:pt>
                <c:pt idx="335">
                  <c:v>-1.0537784071781076</c:v>
                </c:pt>
                <c:pt idx="336">
                  <c:v>0.18488284029718471</c:v>
                </c:pt>
                <c:pt idx="337">
                  <c:v>-0.13946077436326476</c:v>
                </c:pt>
                <c:pt idx="338">
                  <c:v>-0.6901982953301925</c:v>
                </c:pt>
                <c:pt idx="339">
                  <c:v>-0.23112878127129491</c:v>
                </c:pt>
                <c:pt idx="340">
                  <c:v>0.79165340379461213</c:v>
                </c:pt>
                <c:pt idx="341">
                  <c:v>9.200805442386438E-2</c:v>
                </c:pt>
                <c:pt idx="342">
                  <c:v>0.76492549906213125</c:v>
                </c:pt>
                <c:pt idx="343">
                  <c:v>2.7485666397986112E-2</c:v>
                </c:pt>
                <c:pt idx="344">
                  <c:v>-0.10228492189288119</c:v>
                </c:pt>
                <c:pt idx="345">
                  <c:v>-0.77215342798346864</c:v>
                </c:pt>
                <c:pt idx="346">
                  <c:v>-0.20314041985738412</c:v>
                </c:pt>
                <c:pt idx="347">
                  <c:v>-0.35955845377202467</c:v>
                </c:pt>
                <c:pt idx="348">
                  <c:v>0.73443550514991052</c:v>
                </c:pt>
                <c:pt idx="349">
                  <c:v>0.2752706076742944</c:v>
                </c:pt>
                <c:pt idx="350">
                  <c:v>0.7391390602700556</c:v>
                </c:pt>
                <c:pt idx="351">
                  <c:v>0.15439621566191189</c:v>
                </c:pt>
                <c:pt idx="352">
                  <c:v>0.92032038273082151</c:v>
                </c:pt>
                <c:pt idx="353">
                  <c:v>0.35820804606920831</c:v>
                </c:pt>
                <c:pt idx="354">
                  <c:v>0.53867831184994941</c:v>
                </c:pt>
                <c:pt idx="355">
                  <c:v>3.6524971669393842E-2</c:v>
                </c:pt>
                <c:pt idx="356">
                  <c:v>1.1968391238886178</c:v>
                </c:pt>
                <c:pt idx="357">
                  <c:v>0.41516247767141634</c:v>
                </c:pt>
                <c:pt idx="358">
                  <c:v>0.18478535845254412</c:v>
                </c:pt>
                <c:pt idx="359">
                  <c:v>-0.30005305132103643</c:v>
                </c:pt>
                <c:pt idx="360">
                  <c:v>4.2323563651081118E-3</c:v>
                </c:pt>
                <c:pt idx="361">
                  <c:v>1.44018876231975</c:v>
                </c:pt>
                <c:pt idx="362">
                  <c:v>-3.4422869642369854E-2</c:v>
                </c:pt>
                <c:pt idx="363">
                  <c:v>0.5130270939103454</c:v>
                </c:pt>
                <c:pt idx="364">
                  <c:v>-0.61114511478788214</c:v>
                </c:pt>
                <c:pt idx="365">
                  <c:v>0.10542083194131653</c:v>
                </c:pt>
                <c:pt idx="366">
                  <c:v>-0.16287498771827558</c:v>
                </c:pt>
                <c:pt idx="367">
                  <c:v>-1.1085131924232883</c:v>
                </c:pt>
                <c:pt idx="368">
                  <c:v>-1.2150094459469678</c:v>
                </c:pt>
                <c:pt idx="369">
                  <c:v>4.0632151283048784E-2</c:v>
                </c:pt>
                <c:pt idx="370">
                  <c:v>-1.6037034893479081E-2</c:v>
                </c:pt>
                <c:pt idx="371">
                  <c:v>0.92698204801529016</c:v>
                </c:pt>
                <c:pt idx="372">
                  <c:v>-0.5172416168932169</c:v>
                </c:pt>
                <c:pt idx="373">
                  <c:v>0.86199661149120121</c:v>
                </c:pt>
                <c:pt idx="374">
                  <c:v>-0.30344865454683401</c:v>
                </c:pt>
                <c:pt idx="375">
                  <c:v>-0.26295714532906844</c:v>
                </c:pt>
                <c:pt idx="376">
                  <c:v>1.2576127937402148</c:v>
                </c:pt>
                <c:pt idx="377">
                  <c:v>8.2792306093182555E-2</c:v>
                </c:pt>
                <c:pt idx="378">
                  <c:v>-0.69063298461600198</c:v>
                </c:pt>
                <c:pt idx="379">
                  <c:v>-0.74005790240203595</c:v>
                </c:pt>
                <c:pt idx="380">
                  <c:v>-0.97065851240199108</c:v>
                </c:pt>
                <c:pt idx="381">
                  <c:v>0.11582019139595445</c:v>
                </c:pt>
                <c:pt idx="382">
                  <c:v>-0.36184656187430275</c:v>
                </c:pt>
                <c:pt idx="383">
                  <c:v>0.62409055612562381</c:v>
                </c:pt>
                <c:pt idx="384">
                  <c:v>-1.654498046750952</c:v>
                </c:pt>
                <c:pt idx="385">
                  <c:v>0.37533265302194307</c:v>
                </c:pt>
                <c:pt idx="386">
                  <c:v>0.30378894372020754</c:v>
                </c:pt>
                <c:pt idx="387">
                  <c:v>-0.41645768789901977</c:v>
                </c:pt>
                <c:pt idx="388">
                  <c:v>0.79678255336137482</c:v>
                </c:pt>
                <c:pt idx="389">
                  <c:v>-0.5077822169146986</c:v>
                </c:pt>
                <c:pt idx="390">
                  <c:v>0.616334770766791</c:v>
                </c:pt>
                <c:pt idx="391">
                  <c:v>0.15885456344300053</c:v>
                </c:pt>
                <c:pt idx="392">
                  <c:v>-0.47301235246042239</c:v>
                </c:pt>
                <c:pt idx="393">
                  <c:v>-0.22978719743225212</c:v>
                </c:pt>
                <c:pt idx="394">
                  <c:v>0.33102794362918142</c:v>
                </c:pt>
                <c:pt idx="395">
                  <c:v>-0.90292846690385264</c:v>
                </c:pt>
                <c:pt idx="396">
                  <c:v>0.99546328165853737</c:v>
                </c:pt>
                <c:pt idx="397">
                  <c:v>0.89935403459922014</c:v>
                </c:pt>
                <c:pt idx="398">
                  <c:v>0.10972330590295364</c:v>
                </c:pt>
                <c:pt idx="399">
                  <c:v>-7.0294280301474998E-2</c:v>
                </c:pt>
                <c:pt idx="400">
                  <c:v>-0.54485567950504166</c:v>
                </c:pt>
                <c:pt idx="401">
                  <c:v>-0.34016740692610625</c:v>
                </c:pt>
                <c:pt idx="402">
                  <c:v>0.75815536897163549</c:v>
                </c:pt>
                <c:pt idx="403">
                  <c:v>-0.10032874512759804</c:v>
                </c:pt>
                <c:pt idx="404">
                  <c:v>-2.2603920314116652</c:v>
                </c:pt>
                <c:pt idx="405">
                  <c:v>-1.4234880923959614</c:v>
                </c:pt>
                <c:pt idx="406">
                  <c:v>0.22576370810956092</c:v>
                </c:pt>
                <c:pt idx="407">
                  <c:v>-0.32774571490854498</c:v>
                </c:pt>
                <c:pt idx="408">
                  <c:v>2.3287663742799232E-2</c:v>
                </c:pt>
                <c:pt idx="409">
                  <c:v>0.85785313360045123</c:v>
                </c:pt>
                <c:pt idx="410">
                  <c:v>0.10767693567803617</c:v>
                </c:pt>
                <c:pt idx="411">
                  <c:v>-0.24739016130208571</c:v>
                </c:pt>
                <c:pt idx="412">
                  <c:v>-1.0925078363374761</c:v>
                </c:pt>
                <c:pt idx="413">
                  <c:v>4.4517651256015455E-3</c:v>
                </c:pt>
                <c:pt idx="414">
                  <c:v>0.18013014266227173</c:v>
                </c:pt>
                <c:pt idx="415">
                  <c:v>1.3056499800443415</c:v>
                </c:pt>
                <c:pt idx="416">
                  <c:v>0.52930428362572002</c:v>
                </c:pt>
                <c:pt idx="417">
                  <c:v>0.29841015391838288</c:v>
                </c:pt>
                <c:pt idx="418">
                  <c:v>0.43187705479521582</c:v>
                </c:pt>
                <c:pt idx="419">
                  <c:v>0.29840118149433437</c:v>
                </c:pt>
                <c:pt idx="420">
                  <c:v>-0.42841907726831663</c:v>
                </c:pt>
                <c:pt idx="421">
                  <c:v>-0.84270161618800454</c:v>
                </c:pt>
                <c:pt idx="422">
                  <c:v>4.1539134834245421E-2</c:v>
                </c:pt>
                <c:pt idx="423">
                  <c:v>0.68834340296497565</c:v>
                </c:pt>
                <c:pt idx="424">
                  <c:v>0.10197661930835267</c:v>
                </c:pt>
                <c:pt idx="425">
                  <c:v>-5.2060174058965535E-2</c:v>
                </c:pt>
                <c:pt idx="426">
                  <c:v>-4.7745646829788824E-2</c:v>
                </c:pt>
                <c:pt idx="427">
                  <c:v>1.6245815514620787</c:v>
                </c:pt>
                <c:pt idx="428">
                  <c:v>0.38264197228183888</c:v>
                </c:pt>
                <c:pt idx="429">
                  <c:v>-0.33673294608149718</c:v>
                </c:pt>
                <c:pt idx="430">
                  <c:v>0.30374913444983775</c:v>
                </c:pt>
                <c:pt idx="431">
                  <c:v>-0.26212893417874072</c:v>
                </c:pt>
                <c:pt idx="432">
                  <c:v>-0.22538289901987688</c:v>
                </c:pt>
                <c:pt idx="433">
                  <c:v>0.70967627304519165</c:v>
                </c:pt>
                <c:pt idx="434">
                  <c:v>-0.3872468854101645</c:v>
                </c:pt>
                <c:pt idx="435">
                  <c:v>0.9051275961613926</c:v>
                </c:pt>
                <c:pt idx="436">
                  <c:v>-0.42024207205777486</c:v>
                </c:pt>
                <c:pt idx="437">
                  <c:v>1.3036400431337469</c:v>
                </c:pt>
                <c:pt idx="438">
                  <c:v>-0.11628821928031392</c:v>
                </c:pt>
                <c:pt idx="439">
                  <c:v>-0.44123743937358723</c:v>
                </c:pt>
                <c:pt idx="440">
                  <c:v>-0.5098416604674586</c:v>
                </c:pt>
                <c:pt idx="441">
                  <c:v>0.90704286359830721</c:v>
                </c:pt>
                <c:pt idx="442">
                  <c:v>-0.50254531939675218</c:v>
                </c:pt>
                <c:pt idx="443">
                  <c:v>6.6379726065868283E-2</c:v>
                </c:pt>
                <c:pt idx="444">
                  <c:v>0.70845983917653488</c:v>
                </c:pt>
                <c:pt idx="445">
                  <c:v>0.18494626680585252</c:v>
                </c:pt>
                <c:pt idx="446">
                  <c:v>0.36678934085756532</c:v>
                </c:pt>
                <c:pt idx="447">
                  <c:v>-0.52977493808850218</c:v>
                </c:pt>
                <c:pt idx="448">
                  <c:v>0.63684856402801526</c:v>
                </c:pt>
                <c:pt idx="449">
                  <c:v>0.59667655141542042</c:v>
                </c:pt>
                <c:pt idx="450">
                  <c:v>-0.23575893206029302</c:v>
                </c:pt>
                <c:pt idx="451">
                  <c:v>0.54718286432926444</c:v>
                </c:pt>
                <c:pt idx="452">
                  <c:v>0.14095595146113063</c:v>
                </c:pt>
                <c:pt idx="453">
                  <c:v>0.44522483500450982</c:v>
                </c:pt>
                <c:pt idx="454">
                  <c:v>-0.94822533893665906</c:v>
                </c:pt>
                <c:pt idx="455">
                  <c:v>-0.56475956185035858</c:v>
                </c:pt>
                <c:pt idx="456">
                  <c:v>0.6174457856218396</c:v>
                </c:pt>
                <c:pt idx="457">
                  <c:v>0.89144469790252145</c:v>
                </c:pt>
                <c:pt idx="458">
                  <c:v>0.14320495072279754</c:v>
                </c:pt>
                <c:pt idx="459">
                  <c:v>0.46807446146868226</c:v>
                </c:pt>
                <c:pt idx="460">
                  <c:v>-0.14355457792856161</c:v>
                </c:pt>
                <c:pt idx="461">
                  <c:v>-7.7462495719515925E-2</c:v>
                </c:pt>
                <c:pt idx="462">
                  <c:v>0.25560225525982405</c:v>
                </c:pt>
                <c:pt idx="463">
                  <c:v>-1.9315789299291461</c:v>
                </c:pt>
                <c:pt idx="464">
                  <c:v>1.531083125652444</c:v>
                </c:pt>
                <c:pt idx="465">
                  <c:v>0.84496804112266144</c:v>
                </c:pt>
                <c:pt idx="466">
                  <c:v>-2.9367534907720483E-2</c:v>
                </c:pt>
                <c:pt idx="467">
                  <c:v>0.6501395860816217</c:v>
                </c:pt>
                <c:pt idx="468">
                  <c:v>0.2753355505188182</c:v>
                </c:pt>
                <c:pt idx="469">
                  <c:v>-0.21497823337988137</c:v>
                </c:pt>
                <c:pt idx="470">
                  <c:v>0.17282267876126411</c:v>
                </c:pt>
                <c:pt idx="471">
                  <c:v>0.83975301038705663</c:v>
                </c:pt>
                <c:pt idx="472">
                  <c:v>-0.3790150158579314</c:v>
                </c:pt>
                <c:pt idx="473">
                  <c:v>0.14479369431850131</c:v>
                </c:pt>
                <c:pt idx="474">
                  <c:v>-2.6945704568603974E-2</c:v>
                </c:pt>
                <c:pt idx="475">
                  <c:v>-1.6969539717059987E-2</c:v>
                </c:pt>
                <c:pt idx="476">
                  <c:v>0.26121129087339723</c:v>
                </c:pt>
                <c:pt idx="477">
                  <c:v>0.45102401114185464</c:v>
                </c:pt>
                <c:pt idx="478">
                  <c:v>0.39668655951068466</c:v>
                </c:pt>
                <c:pt idx="479">
                  <c:v>-0.13040645186475094</c:v>
                </c:pt>
                <c:pt idx="480">
                  <c:v>-0.46273212939365038</c:v>
                </c:pt>
                <c:pt idx="481">
                  <c:v>0.44592499126370289</c:v>
                </c:pt>
                <c:pt idx="482">
                  <c:v>0.35334330767842231</c:v>
                </c:pt>
                <c:pt idx="483">
                  <c:v>-0.74565218899564856</c:v>
                </c:pt>
                <c:pt idx="484">
                  <c:v>-0.28728082303448665</c:v>
                </c:pt>
                <c:pt idx="485">
                  <c:v>0.69540826548895041</c:v>
                </c:pt>
                <c:pt idx="486">
                  <c:v>0.29712130282977306</c:v>
                </c:pt>
                <c:pt idx="487">
                  <c:v>0.82062615734948152</c:v>
                </c:pt>
                <c:pt idx="488">
                  <c:v>-6.943324175221488E-2</c:v>
                </c:pt>
                <c:pt idx="489">
                  <c:v>-0.34200128389780893</c:v>
                </c:pt>
                <c:pt idx="490">
                  <c:v>-2.2579901038888288E-2</c:v>
                </c:pt>
                <c:pt idx="491">
                  <c:v>-0.44379571675943175</c:v>
                </c:pt>
                <c:pt idx="492">
                  <c:v>-0.45171793582721181</c:v>
                </c:pt>
                <c:pt idx="493">
                  <c:v>-0.55831657051026329</c:v>
                </c:pt>
                <c:pt idx="494">
                  <c:v>0.9419626632535486</c:v>
                </c:pt>
                <c:pt idx="495">
                  <c:v>0.41265194440178676</c:v>
                </c:pt>
                <c:pt idx="496">
                  <c:v>-0.69727930461383036</c:v>
                </c:pt>
                <c:pt idx="497">
                  <c:v>-0.24971523653683006</c:v>
                </c:pt>
                <c:pt idx="498">
                  <c:v>-0.95404494928050865</c:v>
                </c:pt>
                <c:pt idx="499">
                  <c:v>-0.7884192087164611</c:v>
                </c:pt>
                <c:pt idx="500">
                  <c:v>0.33966157241724987</c:v>
                </c:pt>
                <c:pt idx="501">
                  <c:v>-0.16313545872055357</c:v>
                </c:pt>
                <c:pt idx="502">
                  <c:v>0.86899479175688388</c:v>
                </c:pt>
                <c:pt idx="503">
                  <c:v>1.2431277598009758</c:v>
                </c:pt>
                <c:pt idx="504">
                  <c:v>0.10749985008882147</c:v>
                </c:pt>
                <c:pt idx="505">
                  <c:v>1.0384533330066503</c:v>
                </c:pt>
                <c:pt idx="506">
                  <c:v>1.1860050481192985</c:v>
                </c:pt>
                <c:pt idx="507">
                  <c:v>0.3349184121168145</c:v>
                </c:pt>
                <c:pt idx="508">
                  <c:v>0.318477716763788</c:v>
                </c:pt>
                <c:pt idx="509">
                  <c:v>0.43387332848876531</c:v>
                </c:pt>
                <c:pt idx="510">
                  <c:v>7.7211616081029902E-2</c:v>
                </c:pt>
                <c:pt idx="511">
                  <c:v>-0.62032744501276937</c:v>
                </c:pt>
                <c:pt idx="512">
                  <c:v>0.28053194965238504</c:v>
                </c:pt>
                <c:pt idx="513">
                  <c:v>0.15858764811778087</c:v>
                </c:pt>
                <c:pt idx="514">
                  <c:v>0.53694471106418162</c:v>
                </c:pt>
                <c:pt idx="515">
                  <c:v>3.7022797922325948E-2</c:v>
                </c:pt>
                <c:pt idx="516">
                  <c:v>0.44887714223698083</c:v>
                </c:pt>
                <c:pt idx="517">
                  <c:v>-0.78829076794555419</c:v>
                </c:pt>
                <c:pt idx="518">
                  <c:v>0.34510822438331701</c:v>
                </c:pt>
                <c:pt idx="519">
                  <c:v>0.89381636074339266</c:v>
                </c:pt>
                <c:pt idx="520">
                  <c:v>0.87750667261268334</c:v>
                </c:pt>
                <c:pt idx="521">
                  <c:v>-0.43357665313870147</c:v>
                </c:pt>
                <c:pt idx="522">
                  <c:v>1.1471154920434046</c:v>
                </c:pt>
                <c:pt idx="523">
                  <c:v>-0.19553065912809586</c:v>
                </c:pt>
                <c:pt idx="524">
                  <c:v>0.30841210859478052</c:v>
                </c:pt>
                <c:pt idx="525">
                  <c:v>0.61582339484740345</c:v>
                </c:pt>
                <c:pt idx="526">
                  <c:v>0.35321299663735367</c:v>
                </c:pt>
                <c:pt idx="527">
                  <c:v>-0.88399687071536448</c:v>
                </c:pt>
                <c:pt idx="528">
                  <c:v>-0.66932668531922701</c:v>
                </c:pt>
                <c:pt idx="529">
                  <c:v>-0.17222684199271754</c:v>
                </c:pt>
                <c:pt idx="530">
                  <c:v>0.63344845630002489</c:v>
                </c:pt>
                <c:pt idx="531">
                  <c:v>8.8844472499616592E-2</c:v>
                </c:pt>
                <c:pt idx="532">
                  <c:v>-0.82110808725364171</c:v>
                </c:pt>
                <c:pt idx="533">
                  <c:v>-1.4533651157053722</c:v>
                </c:pt>
                <c:pt idx="534">
                  <c:v>0.58689379835143951</c:v>
                </c:pt>
                <c:pt idx="535">
                  <c:v>1.8815737483635108E-3</c:v>
                </c:pt>
                <c:pt idx="536">
                  <c:v>-0.94143251343528078</c:v>
                </c:pt>
                <c:pt idx="537">
                  <c:v>-1.2172667549668499</c:v>
                </c:pt>
                <c:pt idx="538">
                  <c:v>-0.19437287209669307</c:v>
                </c:pt>
                <c:pt idx="539">
                  <c:v>-0.13011360269636896</c:v>
                </c:pt>
                <c:pt idx="540">
                  <c:v>1.5854288158019259</c:v>
                </c:pt>
                <c:pt idx="541">
                  <c:v>-0.55113865110474369</c:v>
                </c:pt>
                <c:pt idx="542">
                  <c:v>-3.0548926251938724E-2</c:v>
                </c:pt>
                <c:pt idx="543">
                  <c:v>-1.3921963154173156</c:v>
                </c:pt>
                <c:pt idx="544">
                  <c:v>0.10547656543717936</c:v>
                </c:pt>
                <c:pt idx="545">
                  <c:v>1.4813094561599596</c:v>
                </c:pt>
                <c:pt idx="546">
                  <c:v>-0.63668299773009862</c:v>
                </c:pt>
                <c:pt idx="547">
                  <c:v>-2.5897169200383992E-2</c:v>
                </c:pt>
                <c:pt idx="548">
                  <c:v>0.50140287043038967</c:v>
                </c:pt>
                <c:pt idx="549">
                  <c:v>-0.61850339828612988</c:v>
                </c:pt>
                <c:pt idx="550">
                  <c:v>8.2560533077114001E-2</c:v>
                </c:pt>
                <c:pt idx="551">
                  <c:v>0.18503344029330324</c:v>
                </c:pt>
                <c:pt idx="552">
                  <c:v>0.15409282114919901</c:v>
                </c:pt>
                <c:pt idx="553">
                  <c:v>-0.1713353566110245</c:v>
                </c:pt>
                <c:pt idx="554">
                  <c:v>0.68644147205550077</c:v>
                </c:pt>
                <c:pt idx="555">
                  <c:v>-5.4247225918580014E-2</c:v>
                </c:pt>
                <c:pt idx="556">
                  <c:v>-0.46085888952589543</c:v>
                </c:pt>
                <c:pt idx="557">
                  <c:v>-0.61972569792914289</c:v>
                </c:pt>
                <c:pt idx="558">
                  <c:v>0.51351321515529236</c:v>
                </c:pt>
                <c:pt idx="559">
                  <c:v>0.78103418637347577</c:v>
                </c:pt>
                <c:pt idx="560">
                  <c:v>7.5965477345363408E-2</c:v>
                </c:pt>
                <c:pt idx="561">
                  <c:v>-0.11587046599839101</c:v>
                </c:pt>
                <c:pt idx="562">
                  <c:v>0.98158672917669587</c:v>
                </c:pt>
                <c:pt idx="563">
                  <c:v>7.0552049171013223E-2</c:v>
                </c:pt>
                <c:pt idx="564">
                  <c:v>0.20760440513374334</c:v>
                </c:pt>
                <c:pt idx="565">
                  <c:v>-0.3525251475725355</c:v>
                </c:pt>
                <c:pt idx="566">
                  <c:v>1.2241688614977901E-2</c:v>
                </c:pt>
                <c:pt idx="567">
                  <c:v>-0.58835087249402562</c:v>
                </c:pt>
                <c:pt idx="568">
                  <c:v>1.1386180036401683</c:v>
                </c:pt>
                <c:pt idx="569">
                  <c:v>-0.27099906404028928</c:v>
                </c:pt>
                <c:pt idx="570">
                  <c:v>-1.1113376174620258</c:v>
                </c:pt>
                <c:pt idx="571">
                  <c:v>6.8339078373647069E-2</c:v>
                </c:pt>
                <c:pt idx="572">
                  <c:v>-0.31074961217196778</c:v>
                </c:pt>
                <c:pt idx="573">
                  <c:v>-0.10284539816360906</c:v>
                </c:pt>
                <c:pt idx="574">
                  <c:v>-6.1948717974757955E-2</c:v>
                </c:pt>
                <c:pt idx="575">
                  <c:v>0.48218531508261786</c:v>
                </c:pt>
                <c:pt idx="576">
                  <c:v>-6.0739505321905092E-2</c:v>
                </c:pt>
                <c:pt idx="577">
                  <c:v>-0.29663455864170629</c:v>
                </c:pt>
                <c:pt idx="578">
                  <c:v>-0.18012098704236507</c:v>
                </c:pt>
                <c:pt idx="579">
                  <c:v>0.68255108417698551</c:v>
                </c:pt>
                <c:pt idx="580">
                  <c:v>-0.25612338272225088</c:v>
                </c:pt>
                <c:pt idx="581">
                  <c:v>0.41705035662182866</c:v>
                </c:pt>
                <c:pt idx="582">
                  <c:v>1.0388237386083077</c:v>
                </c:pt>
                <c:pt idx="583">
                  <c:v>0.17396188449989619</c:v>
                </c:pt>
                <c:pt idx="584">
                  <c:v>0.21096660364552391</c:v>
                </c:pt>
                <c:pt idx="585">
                  <c:v>0.45402606765829795</c:v>
                </c:pt>
                <c:pt idx="586">
                  <c:v>-2.9709129276866982E-2</c:v>
                </c:pt>
                <c:pt idx="587">
                  <c:v>7.9823279220292434E-2</c:v>
                </c:pt>
                <c:pt idx="588">
                  <c:v>-0.41093401077763048</c:v>
                </c:pt>
                <c:pt idx="589">
                  <c:v>0.49069362325653276</c:v>
                </c:pt>
                <c:pt idx="590">
                  <c:v>0.29067635070845232</c:v>
                </c:pt>
                <c:pt idx="591">
                  <c:v>0.71567366195797177</c:v>
                </c:pt>
                <c:pt idx="592">
                  <c:v>0.1632324039388067</c:v>
                </c:pt>
                <c:pt idx="593">
                  <c:v>0</c:v>
                </c:pt>
                <c:pt idx="594">
                  <c:v>0.44706397799831882</c:v>
                </c:pt>
                <c:pt idx="595">
                  <c:v>-0.84828562395138363</c:v>
                </c:pt>
                <c:pt idx="596">
                  <c:v>0.88203135475275363</c:v>
                </c:pt>
                <c:pt idx="597">
                  <c:v>-9.4881860963625039E-2</c:v>
                </c:pt>
                <c:pt idx="598">
                  <c:v>-0.96394023622537073</c:v>
                </c:pt>
                <c:pt idx="599">
                  <c:v>0.43863954352900691</c:v>
                </c:pt>
                <c:pt idx="600">
                  <c:v>-0.84866920789608113</c:v>
                </c:pt>
                <c:pt idx="601">
                  <c:v>-0.91288329641514565</c:v>
                </c:pt>
                <c:pt idx="602">
                  <c:v>1.0534431545844214</c:v>
                </c:pt>
                <c:pt idx="603">
                  <c:v>-0.74760115199765653</c:v>
                </c:pt>
                <c:pt idx="604">
                  <c:v>-0.26756055881538277</c:v>
                </c:pt>
                <c:pt idx="605">
                  <c:v>-0.43596697330326034</c:v>
                </c:pt>
                <c:pt idx="606">
                  <c:v>1.4751520423278208</c:v>
                </c:pt>
                <c:pt idx="607">
                  <c:v>0.6088172694575178</c:v>
                </c:pt>
                <c:pt idx="608">
                  <c:v>1.2138840448420396</c:v>
                </c:pt>
                <c:pt idx="609">
                  <c:v>0.13417223197524919</c:v>
                </c:pt>
                <c:pt idx="610">
                  <c:v>0.59885556732446332</c:v>
                </c:pt>
                <c:pt idx="611">
                  <c:v>1.0463513814151779</c:v>
                </c:pt>
                <c:pt idx="612">
                  <c:v>-0.7612830912641767</c:v>
                </c:pt>
                <c:pt idx="613">
                  <c:v>0.35676227121328508</c:v>
                </c:pt>
                <c:pt idx="614">
                  <c:v>0.10463572967758263</c:v>
                </c:pt>
                <c:pt idx="615">
                  <c:v>-0.11089945955173865</c:v>
                </c:pt>
                <c:pt idx="616">
                  <c:v>0.24578052117529844</c:v>
                </c:pt>
                <c:pt idx="617">
                  <c:v>1.2622409520041338</c:v>
                </c:pt>
                <c:pt idx="618">
                  <c:v>-0.28511549712710882</c:v>
                </c:pt>
                <c:pt idx="619">
                  <c:v>0.73013918632707264</c:v>
                </c:pt>
                <c:pt idx="620">
                  <c:v>3.5100959136613596E-3</c:v>
                </c:pt>
                <c:pt idx="621">
                  <c:v>-0.16247099954345146</c:v>
                </c:pt>
                <c:pt idx="622">
                  <c:v>0.61162270174364153</c:v>
                </c:pt>
                <c:pt idx="623">
                  <c:v>0.38450687127067484</c:v>
                </c:pt>
                <c:pt idx="624">
                  <c:v>0.38476785545391584</c:v>
                </c:pt>
                <c:pt idx="625">
                  <c:v>0.78834731009980175</c:v>
                </c:pt>
                <c:pt idx="626">
                  <c:v>1.098282374261397</c:v>
                </c:pt>
                <c:pt idx="627">
                  <c:v>-0.13875708248605204</c:v>
                </c:pt>
                <c:pt idx="628">
                  <c:v>0.40721133890926381</c:v>
                </c:pt>
                <c:pt idx="629">
                  <c:v>0.38865910895449274</c:v>
                </c:pt>
                <c:pt idx="630">
                  <c:v>-0.78138985396378868</c:v>
                </c:pt>
                <c:pt idx="631">
                  <c:v>1.3661819144596521</c:v>
                </c:pt>
                <c:pt idx="632">
                  <c:v>-0.78104969463304186</c:v>
                </c:pt>
                <c:pt idx="633">
                  <c:v>-0.4574530686566548</c:v>
                </c:pt>
                <c:pt idx="634">
                  <c:v>2.8917958253416032E-2</c:v>
                </c:pt>
                <c:pt idx="635">
                  <c:v>-0.49274621871795432</c:v>
                </c:pt>
                <c:pt idx="636">
                  <c:v>-0.61807701960710071</c:v>
                </c:pt>
                <c:pt idx="637">
                  <c:v>0.60354766387291647</c:v>
                </c:pt>
                <c:pt idx="638">
                  <c:v>0.61521875752745814</c:v>
                </c:pt>
                <c:pt idx="639">
                  <c:v>0.62327658032046429</c:v>
                </c:pt>
                <c:pt idx="640">
                  <c:v>-8.7836359763038413E-2</c:v>
                </c:pt>
                <c:pt idx="641">
                  <c:v>9.0368956392339522E-2</c:v>
                </c:pt>
                <c:pt idx="642">
                  <c:v>0.14172314061760027</c:v>
                </c:pt>
                <c:pt idx="643">
                  <c:v>8.763282409862698E-2</c:v>
                </c:pt>
                <c:pt idx="644">
                  <c:v>0.41269406207025172</c:v>
                </c:pt>
                <c:pt idx="645">
                  <c:v>9.5575851738338727E-2</c:v>
                </c:pt>
                <c:pt idx="646">
                  <c:v>0.15239693131619031</c:v>
                </c:pt>
                <c:pt idx="647">
                  <c:v>-0.38058877851892053</c:v>
                </c:pt>
                <c:pt idx="648">
                  <c:v>0.40401386019564101</c:v>
                </c:pt>
                <c:pt idx="649">
                  <c:v>-0.96495663436560042</c:v>
                </c:pt>
                <c:pt idx="650">
                  <c:v>-0.55391480589896958</c:v>
                </c:pt>
                <c:pt idx="651">
                  <c:v>0.36538624463293751</c:v>
                </c:pt>
                <c:pt idx="652">
                  <c:v>0.44327997912336781</c:v>
                </c:pt>
                <c:pt idx="653">
                  <c:v>-0.13066883216179576</c:v>
                </c:pt>
                <c:pt idx="654">
                  <c:v>0.55269906788577683</c:v>
                </c:pt>
                <c:pt idx="655">
                  <c:v>-0.22004056951203671</c:v>
                </c:pt>
                <c:pt idx="656">
                  <c:v>0.18983466570627891</c:v>
                </c:pt>
                <c:pt idx="657">
                  <c:v>-6.8836415501571963E-2</c:v>
                </c:pt>
                <c:pt idx="658">
                  <c:v>-0.77134532636122888</c:v>
                </c:pt>
                <c:pt idx="659">
                  <c:v>6.7698504736313381E-3</c:v>
                </c:pt>
                <c:pt idx="660">
                  <c:v>-1.2165941959192828</c:v>
                </c:pt>
                <c:pt idx="661">
                  <c:v>-0.62639026272606202</c:v>
                </c:pt>
                <c:pt idx="662">
                  <c:v>6.634756889987159E-2</c:v>
                </c:pt>
                <c:pt idx="663">
                  <c:v>-0.21039569034613262</c:v>
                </c:pt>
                <c:pt idx="664">
                  <c:v>1.1594158651334401</c:v>
                </c:pt>
                <c:pt idx="665">
                  <c:v>0.53185504072263956</c:v>
                </c:pt>
                <c:pt idx="666">
                  <c:v>1.1073525149384995</c:v>
                </c:pt>
                <c:pt idx="667">
                  <c:v>-0.10497542439793506</c:v>
                </c:pt>
                <c:pt idx="668">
                  <c:v>0.16119692179010769</c:v>
                </c:pt>
                <c:pt idx="669">
                  <c:v>4.2774290787761522E-2</c:v>
                </c:pt>
                <c:pt idx="670">
                  <c:v>-0.28803096719780641</c:v>
                </c:pt>
                <c:pt idx="671">
                  <c:v>1.0090902219417353E-2</c:v>
                </c:pt>
                <c:pt idx="672">
                  <c:v>0.30896094563317478</c:v>
                </c:pt>
                <c:pt idx="673">
                  <c:v>-0.44359010476213673</c:v>
                </c:pt>
                <c:pt idx="674">
                  <c:v>0.43688370266057386</c:v>
                </c:pt>
                <c:pt idx="675">
                  <c:v>0.88387206418598652</c:v>
                </c:pt>
                <c:pt idx="676">
                  <c:v>0.27632464547569013</c:v>
                </c:pt>
                <c:pt idx="677">
                  <c:v>0.12918721518460075</c:v>
                </c:pt>
                <c:pt idx="678">
                  <c:v>-0.15322119437417592</c:v>
                </c:pt>
                <c:pt idx="679">
                  <c:v>-0.46857171620633409</c:v>
                </c:pt>
                <c:pt idx="680">
                  <c:v>-2.5146148019199899</c:v>
                </c:pt>
                <c:pt idx="681">
                  <c:v>-1.0516066161626347</c:v>
                </c:pt>
                <c:pt idx="682">
                  <c:v>7.0739663744490172E-2</c:v>
                </c:pt>
                <c:pt idx="683">
                  <c:v>-3.0443471509828512</c:v>
                </c:pt>
                <c:pt idx="684">
                  <c:v>-0.3375117303283664</c:v>
                </c:pt>
                <c:pt idx="685">
                  <c:v>0.53823119023004296</c:v>
                </c:pt>
                <c:pt idx="686">
                  <c:v>-2.8857589512188717</c:v>
                </c:pt>
                <c:pt idx="687">
                  <c:v>1.9040958064541869</c:v>
                </c:pt>
                <c:pt idx="688">
                  <c:v>-1.0221676811429599</c:v>
                </c:pt>
                <c:pt idx="689">
                  <c:v>1.4468651083351598</c:v>
                </c:pt>
                <c:pt idx="690">
                  <c:v>1.8265105749954125</c:v>
                </c:pt>
                <c:pt idx="691">
                  <c:v>-0.38093277932560576</c:v>
                </c:pt>
                <c:pt idx="692">
                  <c:v>-1.8263808016756773</c:v>
                </c:pt>
                <c:pt idx="693">
                  <c:v>1.5542765826056737</c:v>
                </c:pt>
                <c:pt idx="694">
                  <c:v>5.2012395990708338E-2</c:v>
                </c:pt>
                <c:pt idx="695">
                  <c:v>0.12595181146366485</c:v>
                </c:pt>
                <c:pt idx="696">
                  <c:v>-0.64375346498941699</c:v>
                </c:pt>
                <c:pt idx="697">
                  <c:v>-1.5696891010961167</c:v>
                </c:pt>
                <c:pt idx="698">
                  <c:v>1.0091101761222641</c:v>
                </c:pt>
                <c:pt idx="699">
                  <c:v>-2.4539836213490318</c:v>
                </c:pt>
                <c:pt idx="700">
                  <c:v>1.3206062006647199</c:v>
                </c:pt>
                <c:pt idx="701">
                  <c:v>-0.60371812315889295</c:v>
                </c:pt>
                <c:pt idx="702">
                  <c:v>-2.1431125922113448</c:v>
                </c:pt>
                <c:pt idx="703">
                  <c:v>0.50347689439664756</c:v>
                </c:pt>
                <c:pt idx="704">
                  <c:v>1.6840444951114364</c:v>
                </c:pt>
                <c:pt idx="705">
                  <c:v>-0.66821164034181024</c:v>
                </c:pt>
                <c:pt idx="706">
                  <c:v>0.85378999632972485</c:v>
                </c:pt>
                <c:pt idx="707">
                  <c:v>0.4214750624496949</c:v>
                </c:pt>
                <c:pt idx="708">
                  <c:v>0.4663311668902993</c:v>
                </c:pt>
                <c:pt idx="709">
                  <c:v>0.81155000646493392</c:v>
                </c:pt>
                <c:pt idx="710">
                  <c:v>0.24777437688925374</c:v>
                </c:pt>
                <c:pt idx="711">
                  <c:v>2.1285275990656816E-2</c:v>
                </c:pt>
                <c:pt idx="712">
                  <c:v>-0.55221983637850003</c:v>
                </c:pt>
                <c:pt idx="713">
                  <c:v>-0.22943058632769489</c:v>
                </c:pt>
                <c:pt idx="714">
                  <c:v>1.752394746671726</c:v>
                </c:pt>
                <c:pt idx="715">
                  <c:v>1.4083695837152632</c:v>
                </c:pt>
                <c:pt idx="716">
                  <c:v>0.18600471672147756</c:v>
                </c:pt>
                <c:pt idx="717">
                  <c:v>0.28913353504620426</c:v>
                </c:pt>
                <c:pt idx="718">
                  <c:v>-0.70834872795710879</c:v>
                </c:pt>
                <c:pt idx="719">
                  <c:v>0.9983673908697801</c:v>
                </c:pt>
                <c:pt idx="720">
                  <c:v>-8.6831307710255642E-2</c:v>
                </c:pt>
                <c:pt idx="721">
                  <c:v>0.19590832947145062</c:v>
                </c:pt>
                <c:pt idx="722">
                  <c:v>-0.98600306254503778</c:v>
                </c:pt>
                <c:pt idx="723">
                  <c:v>1.8203489052304206E-2</c:v>
                </c:pt>
                <c:pt idx="724">
                  <c:v>-1.4167300063810728</c:v>
                </c:pt>
                <c:pt idx="725">
                  <c:v>-1.1921326935466325</c:v>
                </c:pt>
                <c:pt idx="726">
                  <c:v>-0.54238388777019253</c:v>
                </c:pt>
                <c:pt idx="727">
                  <c:v>-0.16472403502678645</c:v>
                </c:pt>
                <c:pt idx="728">
                  <c:v>2.3439645376422291</c:v>
                </c:pt>
                <c:pt idx="729">
                  <c:v>0.18100660325615081</c:v>
                </c:pt>
                <c:pt idx="730">
                  <c:v>-0.9877035384468158</c:v>
                </c:pt>
                <c:pt idx="731">
                  <c:v>1.9891027273091666</c:v>
                </c:pt>
                <c:pt idx="732">
                  <c:v>0.43411723732003082</c:v>
                </c:pt>
                <c:pt idx="733">
                  <c:v>0.20045517765279194</c:v>
                </c:pt>
                <c:pt idx="734">
                  <c:v>1.138298708322516</c:v>
                </c:pt>
                <c:pt idx="735">
                  <c:v>1.0061042434301706</c:v>
                </c:pt>
                <c:pt idx="736">
                  <c:v>-0.58552227149561886</c:v>
                </c:pt>
                <c:pt idx="737">
                  <c:v>-0.9471007601712591</c:v>
                </c:pt>
                <c:pt idx="738">
                  <c:v>1.3271527357195723</c:v>
                </c:pt>
                <c:pt idx="739">
                  <c:v>-0.52654609329305668</c:v>
                </c:pt>
                <c:pt idx="740">
                  <c:v>1.1240996738891338</c:v>
                </c:pt>
                <c:pt idx="741">
                  <c:v>-1.2105726013841078</c:v>
                </c:pt>
                <c:pt idx="742">
                  <c:v>0.36826217834153852</c:v>
                </c:pt>
                <c:pt idx="743">
                  <c:v>0.6535970979786766</c:v>
                </c:pt>
                <c:pt idx="744">
                  <c:v>-0.85322159965475264</c:v>
                </c:pt>
                <c:pt idx="745">
                  <c:v>-0.28065493224538335</c:v>
                </c:pt>
                <c:pt idx="746">
                  <c:v>1.0641722682999344</c:v>
                </c:pt>
                <c:pt idx="747">
                  <c:v>0.73657142501186712</c:v>
                </c:pt>
                <c:pt idx="748">
                  <c:v>0.45429662277918226</c:v>
                </c:pt>
                <c:pt idx="749">
                  <c:v>0.34723264231502071</c:v>
                </c:pt>
                <c:pt idx="750">
                  <c:v>-0.16559310942536626</c:v>
                </c:pt>
                <c:pt idx="751">
                  <c:v>-0.10695321195139958</c:v>
                </c:pt>
                <c:pt idx="752">
                  <c:v>0.21461991938629446</c:v>
                </c:pt>
                <c:pt idx="753">
                  <c:v>-0.56529919980086152</c:v>
                </c:pt>
                <c:pt idx="754">
                  <c:v>0.35980378427602533</c:v>
                </c:pt>
                <c:pt idx="755">
                  <c:v>-0.10871866591681822</c:v>
                </c:pt>
                <c:pt idx="756">
                  <c:v>0.61011385679830088</c:v>
                </c:pt>
                <c:pt idx="757">
                  <c:v>0.24728820013724173</c:v>
                </c:pt>
                <c:pt idx="758">
                  <c:v>0.20807211898610234</c:v>
                </c:pt>
                <c:pt idx="759">
                  <c:v>-0.22371557984541823</c:v>
                </c:pt>
                <c:pt idx="760">
                  <c:v>0.39691559523405001</c:v>
                </c:pt>
                <c:pt idx="761">
                  <c:v>0.69958931269731295</c:v>
                </c:pt>
                <c:pt idx="762">
                  <c:v>-0.54060807013520673</c:v>
                </c:pt>
                <c:pt idx="763">
                  <c:v>-0.90067356956939904</c:v>
                </c:pt>
                <c:pt idx="764">
                  <c:v>-0.7330839633892694</c:v>
                </c:pt>
                <c:pt idx="765">
                  <c:v>0.55776574080041996</c:v>
                </c:pt>
                <c:pt idx="766">
                  <c:v>-0.21958089603586495</c:v>
                </c:pt>
                <c:pt idx="767">
                  <c:v>0.90586537757389041</c:v>
                </c:pt>
                <c:pt idx="768">
                  <c:v>0.34466097355885328</c:v>
                </c:pt>
                <c:pt idx="769">
                  <c:v>6.2240496002274881E-2</c:v>
                </c:pt>
                <c:pt idx="770">
                  <c:v>0.52178504773383594</c:v>
                </c:pt>
                <c:pt idx="771">
                  <c:v>7.652791606957976E-2</c:v>
                </c:pt>
                <c:pt idx="772">
                  <c:v>-0.38240964384019832</c:v>
                </c:pt>
                <c:pt idx="773">
                  <c:v>1.5016295458369893</c:v>
                </c:pt>
                <c:pt idx="774">
                  <c:v>0.40798353984712332</c:v>
                </c:pt>
                <c:pt idx="775">
                  <c:v>-0.70295949479710662</c:v>
                </c:pt>
                <c:pt idx="776">
                  <c:v>3.066643018367899E-2</c:v>
                </c:pt>
                <c:pt idx="777">
                  <c:v>1.7920809697079345</c:v>
                </c:pt>
                <c:pt idx="778">
                  <c:v>2.601897444496974</c:v>
                </c:pt>
                <c:pt idx="779">
                  <c:v>-0.15301275773076409</c:v>
                </c:pt>
                <c:pt idx="780">
                  <c:v>3.4796191327934878E-2</c:v>
                </c:pt>
                <c:pt idx="781">
                  <c:v>-0.14545119505502449</c:v>
                </c:pt>
                <c:pt idx="782">
                  <c:v>-0.42985122284786637</c:v>
                </c:pt>
                <c:pt idx="783">
                  <c:v>0.9449401080862786</c:v>
                </c:pt>
                <c:pt idx="784">
                  <c:v>1.025335623679702</c:v>
                </c:pt>
                <c:pt idx="785">
                  <c:v>0.27180860710949262</c:v>
                </c:pt>
                <c:pt idx="786">
                  <c:v>-6.541018502428389E-2</c:v>
                </c:pt>
                <c:pt idx="787">
                  <c:v>0.68997165071298383</c:v>
                </c:pt>
                <c:pt idx="788">
                  <c:v>0.19927994094643989</c:v>
                </c:pt>
                <c:pt idx="789">
                  <c:v>1.0949644043828144</c:v>
                </c:pt>
                <c:pt idx="790">
                  <c:v>0.35441227802355313</c:v>
                </c:pt>
                <c:pt idx="791">
                  <c:v>0.16412255690081387</c:v>
                </c:pt>
                <c:pt idx="792">
                  <c:v>-1.7312075626518821</c:v>
                </c:pt>
                <c:pt idx="793">
                  <c:v>1.1477597051646518</c:v>
                </c:pt>
                <c:pt idx="794">
                  <c:v>0.48768054245425024</c:v>
                </c:pt>
                <c:pt idx="795">
                  <c:v>0.69796040084355582</c:v>
                </c:pt>
                <c:pt idx="796">
                  <c:v>0.46139153992577081</c:v>
                </c:pt>
                <c:pt idx="797">
                  <c:v>-0.30072999264323386</c:v>
                </c:pt>
                <c:pt idx="798">
                  <c:v>0.41519601387314281</c:v>
                </c:pt>
                <c:pt idx="799">
                  <c:v>-2.3469530057163016E-2</c:v>
                </c:pt>
                <c:pt idx="800">
                  <c:v>0.67766141731606844</c:v>
                </c:pt>
                <c:pt idx="801">
                  <c:v>-9.1840088090933164E-2</c:v>
                </c:pt>
                <c:pt idx="802">
                  <c:v>0.28981095205615781</c:v>
                </c:pt>
                <c:pt idx="803">
                  <c:v>0.14241290516920946</c:v>
                </c:pt>
                <c:pt idx="804">
                  <c:v>-0.38775105962720602</c:v>
                </c:pt>
                <c:pt idx="805">
                  <c:v>0.54808598350018045</c:v>
                </c:pt>
                <c:pt idx="806">
                  <c:v>1.2520334138971019</c:v>
                </c:pt>
                <c:pt idx="807">
                  <c:v>0.64081741262374192</c:v>
                </c:pt>
                <c:pt idx="808">
                  <c:v>0.22807457477469467</c:v>
                </c:pt>
                <c:pt idx="809">
                  <c:v>0.14892669178099319</c:v>
                </c:pt>
                <c:pt idx="810">
                  <c:v>-0.77542378592703087</c:v>
                </c:pt>
                <c:pt idx="811">
                  <c:v>0.63714207345171414</c:v>
                </c:pt>
                <c:pt idx="812">
                  <c:v>0.15103654338481931</c:v>
                </c:pt>
                <c:pt idx="813">
                  <c:v>0.43199360155465955</c:v>
                </c:pt>
                <c:pt idx="814">
                  <c:v>0.47157282733874062</c:v>
                </c:pt>
                <c:pt idx="815">
                  <c:v>-0.50191402491979176</c:v>
                </c:pt>
                <c:pt idx="816">
                  <c:v>0.60508170258639749</c:v>
                </c:pt>
                <c:pt idx="817">
                  <c:v>-0.19589882722286234</c:v>
                </c:pt>
                <c:pt idx="818">
                  <c:v>0.46629611147306349</c:v>
                </c:pt>
                <c:pt idx="819">
                  <c:v>-7.1381087043675989E-2</c:v>
                </c:pt>
                <c:pt idx="820">
                  <c:v>-1.3837563292169026</c:v>
                </c:pt>
                <c:pt idx="821">
                  <c:v>-2.1618856743167187</c:v>
                </c:pt>
                <c:pt idx="822">
                  <c:v>-0.39754548358388386</c:v>
                </c:pt>
                <c:pt idx="823">
                  <c:v>1.7748507225594068</c:v>
                </c:pt>
                <c:pt idx="824">
                  <c:v>-0.92499752151020687</c:v>
                </c:pt>
                <c:pt idx="825">
                  <c:v>-1.3718912796516478</c:v>
                </c:pt>
                <c:pt idx="826">
                  <c:v>1.3509494005109699</c:v>
                </c:pt>
                <c:pt idx="827">
                  <c:v>1.3350796785788432</c:v>
                </c:pt>
                <c:pt idx="828">
                  <c:v>-0.18117239152939424</c:v>
                </c:pt>
                <c:pt idx="829">
                  <c:v>0.39686691514973083</c:v>
                </c:pt>
                <c:pt idx="830">
                  <c:v>9.8083122641767773E-2</c:v>
                </c:pt>
                <c:pt idx="831">
                  <c:v>0.94039482252643691</c:v>
                </c:pt>
                <c:pt idx="832">
                  <c:v>-6.6174350703107607E-2</c:v>
                </c:pt>
                <c:pt idx="833">
                  <c:v>0.89247184286840364</c:v>
                </c:pt>
                <c:pt idx="834">
                  <c:v>0.17015701783993364</c:v>
                </c:pt>
                <c:pt idx="835">
                  <c:v>0.24843868795372287</c:v>
                </c:pt>
                <c:pt idx="836">
                  <c:v>-0.48841592158162023</c:v>
                </c:pt>
                <c:pt idx="837">
                  <c:v>-0.98757396068780356</c:v>
                </c:pt>
                <c:pt idx="838">
                  <c:v>0.17548500724107191</c:v>
                </c:pt>
                <c:pt idx="839">
                  <c:v>-0.36187835104737404</c:v>
                </c:pt>
                <c:pt idx="840">
                  <c:v>-0.59752450387051659</c:v>
                </c:pt>
                <c:pt idx="841">
                  <c:v>0.94320629911539555</c:v>
                </c:pt>
                <c:pt idx="842">
                  <c:v>-0.27221263485746094</c:v>
                </c:pt>
                <c:pt idx="843">
                  <c:v>-0.10103401748970962</c:v>
                </c:pt>
                <c:pt idx="844">
                  <c:v>1.5285679702461863</c:v>
                </c:pt>
                <c:pt idx="845">
                  <c:v>7.4461980858231649E-2</c:v>
                </c:pt>
                <c:pt idx="846">
                  <c:v>5.0769365604175221E-2</c:v>
                </c:pt>
                <c:pt idx="847">
                  <c:v>-0.54170822430545962</c:v>
                </c:pt>
                <c:pt idx="848">
                  <c:v>0.12296085665646217</c:v>
                </c:pt>
                <c:pt idx="849">
                  <c:v>-7.5435328263395718E-2</c:v>
                </c:pt>
                <c:pt idx="850">
                  <c:v>-1.3747419930124838</c:v>
                </c:pt>
                <c:pt idx="851">
                  <c:v>1.4955507981161618</c:v>
                </c:pt>
                <c:pt idx="852">
                  <c:v>0.27459333558788046</c:v>
                </c:pt>
                <c:pt idx="853">
                  <c:v>0.3369825561044606</c:v>
                </c:pt>
                <c:pt idx="854">
                  <c:v>-0.42471468631131182</c:v>
                </c:pt>
                <c:pt idx="855">
                  <c:v>-0.42302842084467429</c:v>
                </c:pt>
                <c:pt idx="856">
                  <c:v>-0.20798108357329476</c:v>
                </c:pt>
                <c:pt idx="857">
                  <c:v>0.92523476753658684</c:v>
                </c:pt>
                <c:pt idx="858">
                  <c:v>-0.26566905769591626</c:v>
                </c:pt>
                <c:pt idx="859">
                  <c:v>6.1959811647227525E-2</c:v>
                </c:pt>
                <c:pt idx="860">
                  <c:v>1.190634384675882</c:v>
                </c:pt>
                <c:pt idx="861">
                  <c:v>-2.338537736772402E-2</c:v>
                </c:pt>
                <c:pt idx="862">
                  <c:v>-0.84206806484274821</c:v>
                </c:pt>
                <c:pt idx="863">
                  <c:v>0.63342119786913365</c:v>
                </c:pt>
                <c:pt idx="864">
                  <c:v>0.31933517384690246</c:v>
                </c:pt>
                <c:pt idx="865">
                  <c:v>-1.3742587592346939E-3</c:v>
                </c:pt>
                <c:pt idx="866">
                  <c:v>0.12566654700858459</c:v>
                </c:pt>
                <c:pt idx="867">
                  <c:v>0.40886687305015207</c:v>
                </c:pt>
                <c:pt idx="868">
                  <c:v>-9.9152425903703739E-2</c:v>
                </c:pt>
                <c:pt idx="869">
                  <c:v>0.5900446519934377</c:v>
                </c:pt>
                <c:pt idx="870">
                  <c:v>1.0244424422287681</c:v>
                </c:pt>
                <c:pt idx="871">
                  <c:v>-0.19271853568874064</c:v>
                </c:pt>
                <c:pt idx="872">
                  <c:v>0.33331680776243067</c:v>
                </c:pt>
                <c:pt idx="873">
                  <c:v>-0.71851748679776395</c:v>
                </c:pt>
                <c:pt idx="874">
                  <c:v>0.37575736253554481</c:v>
                </c:pt>
                <c:pt idx="875">
                  <c:v>0.54557270637314303</c:v>
                </c:pt>
                <c:pt idx="876">
                  <c:v>-0.19340157660518975</c:v>
                </c:pt>
                <c:pt idx="877">
                  <c:v>-0.17290043024900142</c:v>
                </c:pt>
                <c:pt idx="878">
                  <c:v>0.43403837414732782</c:v>
                </c:pt>
                <c:pt idx="879">
                  <c:v>-0.19931621696880342</c:v>
                </c:pt>
                <c:pt idx="880">
                  <c:v>-0.65577541081278856</c:v>
                </c:pt>
                <c:pt idx="881">
                  <c:v>1.6903255945344149E-2</c:v>
                </c:pt>
                <c:pt idx="882">
                  <c:v>-0.16374367629552466</c:v>
                </c:pt>
                <c:pt idx="883">
                  <c:v>0.60088219898979389</c:v>
                </c:pt>
                <c:pt idx="884">
                  <c:v>-3.060612589220213</c:v>
                </c:pt>
                <c:pt idx="885">
                  <c:v>-1.1159809713614521</c:v>
                </c:pt>
                <c:pt idx="886">
                  <c:v>-1.296228763954943</c:v>
                </c:pt>
                <c:pt idx="887">
                  <c:v>-0.73286540284627311</c:v>
                </c:pt>
                <c:pt idx="888">
                  <c:v>-1.5380310616059489</c:v>
                </c:pt>
                <c:pt idx="889">
                  <c:v>0.55702773221408974</c:v>
                </c:pt>
                <c:pt idx="890">
                  <c:v>0.62584473128559837</c:v>
                </c:pt>
                <c:pt idx="891">
                  <c:v>2.0017248042909981</c:v>
                </c:pt>
                <c:pt idx="892">
                  <c:v>0.44427021673136829</c:v>
                </c:pt>
                <c:pt idx="893">
                  <c:v>-0.77947986001927316</c:v>
                </c:pt>
                <c:pt idx="894">
                  <c:v>-1.16320891779278</c:v>
                </c:pt>
                <c:pt idx="895">
                  <c:v>-2.7588906730844798</c:v>
                </c:pt>
                <c:pt idx="896">
                  <c:v>2.4544851564153087</c:v>
                </c:pt>
                <c:pt idx="897">
                  <c:v>0.26506402125647832</c:v>
                </c:pt>
                <c:pt idx="898">
                  <c:v>1.9329202166030512</c:v>
                </c:pt>
                <c:pt idx="899">
                  <c:v>0.51096585514720516</c:v>
                </c:pt>
                <c:pt idx="900">
                  <c:v>-8.8706669643024136E-2</c:v>
                </c:pt>
                <c:pt idx="901">
                  <c:v>1.2472124061096324</c:v>
                </c:pt>
                <c:pt idx="902">
                  <c:v>0.38297596730494549</c:v>
                </c:pt>
                <c:pt idx="903">
                  <c:v>-0.52455204319077353</c:v>
                </c:pt>
                <c:pt idx="904">
                  <c:v>0.46334684915425672</c:v>
                </c:pt>
                <c:pt idx="905">
                  <c:v>-0.37078175339910813</c:v>
                </c:pt>
                <c:pt idx="906">
                  <c:v>0.84089287206712382</c:v>
                </c:pt>
                <c:pt idx="907">
                  <c:v>0.2489145470923054</c:v>
                </c:pt>
                <c:pt idx="908">
                  <c:v>0.60669179195152012</c:v>
                </c:pt>
                <c:pt idx="909">
                  <c:v>1.4984783824855796</c:v>
                </c:pt>
                <c:pt idx="910">
                  <c:v>-6.7566892118620131E-2</c:v>
                </c:pt>
                <c:pt idx="911">
                  <c:v>0.21258113493907171</c:v>
                </c:pt>
                <c:pt idx="912">
                  <c:v>0.20413343801930517</c:v>
                </c:pt>
                <c:pt idx="913">
                  <c:v>-5.2661226223804723E-2</c:v>
                </c:pt>
                <c:pt idx="914">
                  <c:v>-0.76705663138216862</c:v>
                </c:pt>
                <c:pt idx="915">
                  <c:v>0.5514565892516623</c:v>
                </c:pt>
                <c:pt idx="916">
                  <c:v>0.37017193549733207</c:v>
                </c:pt>
                <c:pt idx="917">
                  <c:v>-0.36549455763452698</c:v>
                </c:pt>
                <c:pt idx="918">
                  <c:v>-0.64083017496443562</c:v>
                </c:pt>
                <c:pt idx="919">
                  <c:v>-0.3280336767701898</c:v>
                </c:pt>
                <c:pt idx="920">
                  <c:v>1.7336719355720118</c:v>
                </c:pt>
                <c:pt idx="921">
                  <c:v>-0.62392114064859983</c:v>
                </c:pt>
                <c:pt idx="922">
                  <c:v>-2.7628271722131004</c:v>
                </c:pt>
                <c:pt idx="923">
                  <c:v>0.28562543605588081</c:v>
                </c:pt>
                <c:pt idx="924">
                  <c:v>-6.4314403853593882E-2</c:v>
                </c:pt>
                <c:pt idx="925">
                  <c:v>-1.429649435278433</c:v>
                </c:pt>
                <c:pt idx="926">
                  <c:v>-0.20154151278575227</c:v>
                </c:pt>
                <c:pt idx="927">
                  <c:v>0.29383693405975536</c:v>
                </c:pt>
                <c:pt idx="928">
                  <c:v>-0.14785252151128248</c:v>
                </c:pt>
                <c:pt idx="929">
                  <c:v>1.5488369612155501</c:v>
                </c:pt>
                <c:pt idx="930">
                  <c:v>0.35367572473177233</c:v>
                </c:pt>
                <c:pt idx="931">
                  <c:v>-0.78963624659902365</c:v>
                </c:pt>
                <c:pt idx="932">
                  <c:v>0.36137884292255606</c:v>
                </c:pt>
                <c:pt idx="933">
                  <c:v>-0.23299810436689977</c:v>
                </c:pt>
                <c:pt idx="934">
                  <c:v>1.0978661498082687</c:v>
                </c:pt>
                <c:pt idx="935">
                  <c:v>-0.34191785824937432</c:v>
                </c:pt>
                <c:pt idx="936">
                  <c:v>0.93663214978150156</c:v>
                </c:pt>
                <c:pt idx="937">
                  <c:v>0.63611820593756352</c:v>
                </c:pt>
                <c:pt idx="938">
                  <c:v>0.33057881345008944</c:v>
                </c:pt>
                <c:pt idx="939">
                  <c:v>0.66718850796725349</c:v>
                </c:pt>
                <c:pt idx="940">
                  <c:v>-8.5646286095375487E-2</c:v>
                </c:pt>
                <c:pt idx="941">
                  <c:v>0.10223592159270821</c:v>
                </c:pt>
                <c:pt idx="942">
                  <c:v>1.0100829240586897</c:v>
                </c:pt>
                <c:pt idx="943">
                  <c:v>-0.85096229696528525</c:v>
                </c:pt>
                <c:pt idx="944">
                  <c:v>-0.27663452484905132</c:v>
                </c:pt>
                <c:pt idx="945">
                  <c:v>0.47319641080054708</c:v>
                </c:pt>
                <c:pt idx="946">
                  <c:v>0.422258917532226</c:v>
                </c:pt>
                <c:pt idx="947">
                  <c:v>-0.33832498909021219</c:v>
                </c:pt>
                <c:pt idx="948">
                  <c:v>1.2610656603900594</c:v>
                </c:pt>
                <c:pt idx="949">
                  <c:v>1.1164240261903657</c:v>
                </c:pt>
                <c:pt idx="950">
                  <c:v>-0.56411434440235453</c:v>
                </c:pt>
                <c:pt idx="951">
                  <c:v>-0.6469439275180755</c:v>
                </c:pt>
                <c:pt idx="952">
                  <c:v>-2.5533977480099859</c:v>
                </c:pt>
                <c:pt idx="953">
                  <c:v>-1.3684385023964301</c:v>
                </c:pt>
                <c:pt idx="954">
                  <c:v>0.61335764214511912</c:v>
                </c:pt>
                <c:pt idx="955">
                  <c:v>0.83409149062134802</c:v>
                </c:pt>
                <c:pt idx="956">
                  <c:v>-1.1870234882955799</c:v>
                </c:pt>
                <c:pt idx="957">
                  <c:v>0.44265652243637926</c:v>
                </c:pt>
                <c:pt idx="958">
                  <c:v>1.6624586272733681</c:v>
                </c:pt>
                <c:pt idx="959">
                  <c:v>1.1453942336034455</c:v>
                </c:pt>
                <c:pt idx="960">
                  <c:v>-0.97840724893867304</c:v>
                </c:pt>
                <c:pt idx="961">
                  <c:v>-0.68695916549597069</c:v>
                </c:pt>
                <c:pt idx="962">
                  <c:v>0.2363839041306548</c:v>
                </c:pt>
                <c:pt idx="963">
                  <c:v>-1.0248066666321158</c:v>
                </c:pt>
                <c:pt idx="964">
                  <c:v>-0.65729170518409474</c:v>
                </c:pt>
                <c:pt idx="965">
                  <c:v>0.42789909113114538</c:v>
                </c:pt>
                <c:pt idx="966">
                  <c:v>-0.62898175508614462</c:v>
                </c:pt>
                <c:pt idx="967">
                  <c:v>-0.49937427339106349</c:v>
                </c:pt>
                <c:pt idx="968">
                  <c:v>0.93690519105109615</c:v>
                </c:pt>
                <c:pt idx="969">
                  <c:v>0.48532838036212755</c:v>
                </c:pt>
                <c:pt idx="970">
                  <c:v>-0.58794580867402968</c:v>
                </c:pt>
                <c:pt idx="971">
                  <c:v>0.43607120368847124</c:v>
                </c:pt>
                <c:pt idx="972">
                  <c:v>0.80578886113933379</c:v>
                </c:pt>
                <c:pt idx="973">
                  <c:v>-0.55055646122532564</c:v>
                </c:pt>
                <c:pt idx="974">
                  <c:v>1.0071600234253353</c:v>
                </c:pt>
                <c:pt idx="975">
                  <c:v>-0.5567223782147579</c:v>
                </c:pt>
                <c:pt idx="976">
                  <c:v>-1.0121367269148251</c:v>
                </c:pt>
                <c:pt idx="977">
                  <c:v>-0.38999579679117602</c:v>
                </c:pt>
                <c:pt idx="978">
                  <c:v>1.1821869200217039</c:v>
                </c:pt>
                <c:pt idx="979">
                  <c:v>0.54529874518980392</c:v>
                </c:pt>
                <c:pt idx="980">
                  <c:v>0.57676066420864203</c:v>
                </c:pt>
                <c:pt idx="981">
                  <c:v>0.2868077117531343</c:v>
                </c:pt>
                <c:pt idx="982">
                  <c:v>-0.63020690233575061</c:v>
                </c:pt>
                <c:pt idx="983">
                  <c:v>0.98263191575096343</c:v>
                </c:pt>
                <c:pt idx="984">
                  <c:v>-1.8396266268373638</c:v>
                </c:pt>
                <c:pt idx="985">
                  <c:v>0.84437654023954423</c:v>
                </c:pt>
                <c:pt idx="986">
                  <c:v>-0.95696425996756318</c:v>
                </c:pt>
                <c:pt idx="987">
                  <c:v>0.16347864684025384</c:v>
                </c:pt>
                <c:pt idx="988">
                  <c:v>-2.6957236680095442</c:v>
                </c:pt>
                <c:pt idx="989">
                  <c:v>0.32340155693351136</c:v>
                </c:pt>
                <c:pt idx="990">
                  <c:v>-0.54716689646010563</c:v>
                </c:pt>
                <c:pt idx="991">
                  <c:v>2.0096001137295221</c:v>
                </c:pt>
                <c:pt idx="992">
                  <c:v>-1.4062364998716599</c:v>
                </c:pt>
                <c:pt idx="993">
                  <c:v>0.56636860045031767</c:v>
                </c:pt>
                <c:pt idx="994">
                  <c:v>-0.98792775547504852</c:v>
                </c:pt>
                <c:pt idx="995">
                  <c:v>-0.70564808935795753</c:v>
                </c:pt>
                <c:pt idx="996">
                  <c:v>1.5183375748726764</c:v>
                </c:pt>
                <c:pt idx="997">
                  <c:v>2.3691893817973808</c:v>
                </c:pt>
                <c:pt idx="998">
                  <c:v>-1.1118485988310667</c:v>
                </c:pt>
                <c:pt idx="999">
                  <c:v>-2.6247401584427652</c:v>
                </c:pt>
                <c:pt idx="1000">
                  <c:v>1.9044148264656631</c:v>
                </c:pt>
                <c:pt idx="1001">
                  <c:v>-1.2204393258420154</c:v>
                </c:pt>
                <c:pt idx="1002">
                  <c:v>-0.22425852775462818</c:v>
                </c:pt>
                <c:pt idx="1003">
                  <c:v>-3.7955166717534192</c:v>
                </c:pt>
                <c:pt idx="1004">
                  <c:v>1.8273051425357081</c:v>
                </c:pt>
                <c:pt idx="1005">
                  <c:v>0.22170313501739303</c:v>
                </c:pt>
                <c:pt idx="1006">
                  <c:v>-0.20554991820969093</c:v>
                </c:pt>
                <c:pt idx="1007">
                  <c:v>0.83499908204167761</c:v>
                </c:pt>
                <c:pt idx="1008">
                  <c:v>-0.4655927605805133</c:v>
                </c:pt>
                <c:pt idx="1009">
                  <c:v>0.29273187051881422</c:v>
                </c:pt>
                <c:pt idx="1010">
                  <c:v>-0.20181641562366792</c:v>
                </c:pt>
                <c:pt idx="1011">
                  <c:v>-1.2711961064715283</c:v>
                </c:pt>
                <c:pt idx="1012">
                  <c:v>0.41542499444098324</c:v>
                </c:pt>
                <c:pt idx="1013">
                  <c:v>0.91097938488964258</c:v>
                </c:pt>
                <c:pt idx="1014">
                  <c:v>1.1558413273954558</c:v>
                </c:pt>
                <c:pt idx="1015">
                  <c:v>0.46233377906013118</c:v>
                </c:pt>
                <c:pt idx="1016">
                  <c:v>0.2965304022714223</c:v>
                </c:pt>
                <c:pt idx="1017">
                  <c:v>-2.4281288089719455</c:v>
                </c:pt>
                <c:pt idx="1018">
                  <c:v>-0.29326462286292132</c:v>
                </c:pt>
                <c:pt idx="1019">
                  <c:v>-2.315594453459187</c:v>
                </c:pt>
                <c:pt idx="1020">
                  <c:v>-1.0659637089213798</c:v>
                </c:pt>
                <c:pt idx="1021">
                  <c:v>1.7276301972755075</c:v>
                </c:pt>
                <c:pt idx="1022">
                  <c:v>0.10663461482280936</c:v>
                </c:pt>
                <c:pt idx="1023">
                  <c:v>0.69427398219623626</c:v>
                </c:pt>
                <c:pt idx="1024">
                  <c:v>-1.551994729037709</c:v>
                </c:pt>
                <c:pt idx="1025">
                  <c:v>-1.1909611373987161</c:v>
                </c:pt>
                <c:pt idx="1026">
                  <c:v>2.4883308737829126</c:v>
                </c:pt>
                <c:pt idx="1027">
                  <c:v>3.1737125822038688</c:v>
                </c:pt>
                <c:pt idx="1028">
                  <c:v>-0.46815820295034188</c:v>
                </c:pt>
                <c:pt idx="1029">
                  <c:v>0.16275538001622225</c:v>
                </c:pt>
                <c:pt idx="1030">
                  <c:v>0.30471291796843114</c:v>
                </c:pt>
                <c:pt idx="1031">
                  <c:v>-1.2691706329087893</c:v>
                </c:pt>
                <c:pt idx="1032">
                  <c:v>1.4001671905750968</c:v>
                </c:pt>
                <c:pt idx="1033">
                  <c:v>0.46674289844848005</c:v>
                </c:pt>
                <c:pt idx="1034">
                  <c:v>-3.498170355413778E-2</c:v>
                </c:pt>
                <c:pt idx="1035">
                  <c:v>0.18163441652880871</c:v>
                </c:pt>
                <c:pt idx="1036">
                  <c:v>1.2724289664374666</c:v>
                </c:pt>
                <c:pt idx="1037">
                  <c:v>-4.1929005341501097E-2</c:v>
                </c:pt>
                <c:pt idx="1038">
                  <c:v>-0.44607521648867277</c:v>
                </c:pt>
                <c:pt idx="1039">
                  <c:v>1.1759636498290138</c:v>
                </c:pt>
                <c:pt idx="1040">
                  <c:v>-0.55957669473301053</c:v>
                </c:pt>
                <c:pt idx="1041">
                  <c:v>0.36196145572837685</c:v>
                </c:pt>
                <c:pt idx="1042">
                  <c:v>7.4008039998574417E-3</c:v>
                </c:pt>
                <c:pt idx="1043">
                  <c:v>1.5766017168228779</c:v>
                </c:pt>
                <c:pt idx="1044">
                  <c:v>1.0625468446285444</c:v>
                </c:pt>
                <c:pt idx="1045">
                  <c:v>-0.48474911663962672</c:v>
                </c:pt>
                <c:pt idx="1046">
                  <c:v>0.60524289370142981</c:v>
                </c:pt>
                <c:pt idx="1047">
                  <c:v>0.9820920219276259</c:v>
                </c:pt>
                <c:pt idx="1048">
                  <c:v>0.4951913304747535</c:v>
                </c:pt>
                <c:pt idx="1049">
                  <c:v>0.14563359621089234</c:v>
                </c:pt>
                <c:pt idx="1050">
                  <c:v>-1.3086146397236931</c:v>
                </c:pt>
                <c:pt idx="1051">
                  <c:v>0.66195693867730032</c:v>
                </c:pt>
                <c:pt idx="1052">
                  <c:v>-1.2935221402797126</c:v>
                </c:pt>
                <c:pt idx="1053">
                  <c:v>1.0105483926089676</c:v>
                </c:pt>
                <c:pt idx="1054">
                  <c:v>1.4062877973955779</c:v>
                </c:pt>
                <c:pt idx="1055">
                  <c:v>0.85636411294345294</c:v>
                </c:pt>
                <c:pt idx="1056">
                  <c:v>0.28172071195111681</c:v>
                </c:pt>
                <c:pt idx="1057">
                  <c:v>0.68197151249514021</c:v>
                </c:pt>
                <c:pt idx="1058">
                  <c:v>-0.82717429876186799</c:v>
                </c:pt>
                <c:pt idx="1059">
                  <c:v>0.40591127596805243</c:v>
                </c:pt>
                <c:pt idx="1060">
                  <c:v>1.3902229434314982E-2</c:v>
                </c:pt>
                <c:pt idx="1061">
                  <c:v>0.4381920741399985</c:v>
                </c:pt>
                <c:pt idx="1062">
                  <c:v>-0.33714305045364767</c:v>
                </c:pt>
                <c:pt idx="1063">
                  <c:v>0.65308717199155097</c:v>
                </c:pt>
                <c:pt idx="1064">
                  <c:v>-1.3543198898309683</c:v>
                </c:pt>
                <c:pt idx="1065">
                  <c:v>0.2761389304327011</c:v>
                </c:pt>
                <c:pt idx="1066">
                  <c:v>0.25388196419093889</c:v>
                </c:pt>
                <c:pt idx="1067">
                  <c:v>-3.7313787244741554E-2</c:v>
                </c:pt>
                <c:pt idx="1068">
                  <c:v>-0.52703968869973761</c:v>
                </c:pt>
                <c:pt idx="1069">
                  <c:v>0.27433117271886687</c:v>
                </c:pt>
                <c:pt idx="1070">
                  <c:v>-1.4673688543552998</c:v>
                </c:pt>
                <c:pt idx="1071">
                  <c:v>1.0288413474365039</c:v>
                </c:pt>
                <c:pt idx="1072">
                  <c:v>-2.1601058791700822</c:v>
                </c:pt>
                <c:pt idx="1073">
                  <c:v>-0.30898022078478327</c:v>
                </c:pt>
                <c:pt idx="1074">
                  <c:v>0.48910362472120994</c:v>
                </c:pt>
                <c:pt idx="1075">
                  <c:v>-0.40361484888897792</c:v>
                </c:pt>
                <c:pt idx="1076">
                  <c:v>-9.5282231852777705E-2</c:v>
                </c:pt>
                <c:pt idx="1077">
                  <c:v>1.6249252516802315</c:v>
                </c:pt>
                <c:pt idx="1078">
                  <c:v>0.5771384013373293</c:v>
                </c:pt>
                <c:pt idx="1079">
                  <c:v>0.6576185907253066</c:v>
                </c:pt>
                <c:pt idx="1080">
                  <c:v>-0.15812087155673291</c:v>
                </c:pt>
                <c:pt idx="1081">
                  <c:v>-0.17046615159888062</c:v>
                </c:pt>
                <c:pt idx="1082">
                  <c:v>0.5966301845809584</c:v>
                </c:pt>
                <c:pt idx="1083">
                  <c:v>-0.6749639093428077</c:v>
                </c:pt>
                <c:pt idx="1084">
                  <c:v>0.78501458170254623</c:v>
                </c:pt>
                <c:pt idx="1085">
                  <c:v>8.2774400267737733E-2</c:v>
                </c:pt>
                <c:pt idx="1086">
                  <c:v>0.3644024812130563</c:v>
                </c:pt>
                <c:pt idx="1087">
                  <c:v>-0.19212301778939178</c:v>
                </c:pt>
                <c:pt idx="1088">
                  <c:v>-2.3011806516718636</c:v>
                </c:pt>
                <c:pt idx="1089">
                  <c:v>0.49235977938142472</c:v>
                </c:pt>
                <c:pt idx="1090">
                  <c:v>-1.6650759192122795</c:v>
                </c:pt>
                <c:pt idx="1091">
                  <c:v>-0.23790394415890176</c:v>
                </c:pt>
                <c:pt idx="1092">
                  <c:v>-0.68944959764429936</c:v>
                </c:pt>
                <c:pt idx="1093">
                  <c:v>-0.24342549119609266</c:v>
                </c:pt>
                <c:pt idx="1094">
                  <c:v>0.97997793747080109</c:v>
                </c:pt>
                <c:pt idx="1095">
                  <c:v>-0.21672595279778079</c:v>
                </c:pt>
                <c:pt idx="1096">
                  <c:v>-0.48557021666741967</c:v>
                </c:pt>
                <c:pt idx="1097">
                  <c:v>-1.1913421760207077</c:v>
                </c:pt>
                <c:pt idx="1098">
                  <c:v>-0.97793739623810561</c:v>
                </c:pt>
                <c:pt idx="1099">
                  <c:v>-1.7258429365499595</c:v>
                </c:pt>
                <c:pt idx="1100">
                  <c:v>0.44210217109679206</c:v>
                </c:pt>
                <c:pt idx="1101">
                  <c:v>2.3860247237195181E-2</c:v>
                </c:pt>
                <c:pt idx="1102">
                  <c:v>-0.4577448724994328</c:v>
                </c:pt>
                <c:pt idx="1103">
                  <c:v>-0.54587724599066656</c:v>
                </c:pt>
                <c:pt idx="1104">
                  <c:v>-0.45545589739841635</c:v>
                </c:pt>
                <c:pt idx="1105">
                  <c:v>-0.18068603284060483</c:v>
                </c:pt>
                <c:pt idx="1106">
                  <c:v>-3.4305671215006939</c:v>
                </c:pt>
                <c:pt idx="1107">
                  <c:v>-0.92284075252511322</c:v>
                </c:pt>
                <c:pt idx="1108">
                  <c:v>-0.30080442502651339</c:v>
                </c:pt>
                <c:pt idx="1109">
                  <c:v>-0.87638634633897561</c:v>
                </c:pt>
                <c:pt idx="1110">
                  <c:v>-7.8392708305290881</c:v>
                </c:pt>
                <c:pt idx="1111">
                  <c:v>1.6799594012384844</c:v>
                </c:pt>
                <c:pt idx="1112">
                  <c:v>-4.6640556794373955</c:v>
                </c:pt>
                <c:pt idx="1113">
                  <c:v>6.7222173134110719</c:v>
                </c:pt>
                <c:pt idx="1114">
                  <c:v>0.26211735608772074</c:v>
                </c:pt>
                <c:pt idx="1115">
                  <c:v>-0.87436260466606797</c:v>
                </c:pt>
                <c:pt idx="1116">
                  <c:v>1.673981837343242</c:v>
                </c:pt>
                <c:pt idx="1117">
                  <c:v>-0.22294699697500442</c:v>
                </c:pt>
                <c:pt idx="1118">
                  <c:v>8.9994371972857173E-2</c:v>
                </c:pt>
                <c:pt idx="1119">
                  <c:v>1.9885626286900069</c:v>
                </c:pt>
                <c:pt idx="1120">
                  <c:v>0.15549569226145399</c:v>
                </c:pt>
                <c:pt idx="1121">
                  <c:v>-5.3259023214073045</c:v>
                </c:pt>
                <c:pt idx="1122">
                  <c:v>1.7221530369207398</c:v>
                </c:pt>
                <c:pt idx="1123">
                  <c:v>-1.1401453405643025</c:v>
                </c:pt>
                <c:pt idx="1124">
                  <c:v>0.35083271541953581</c:v>
                </c:pt>
                <c:pt idx="1125">
                  <c:v>-0.90085102261738936</c:v>
                </c:pt>
                <c:pt idx="1126">
                  <c:v>3.3439363148897172</c:v>
                </c:pt>
                <c:pt idx="1127">
                  <c:v>9.0492966577215866E-2</c:v>
                </c:pt>
                <c:pt idx="1128">
                  <c:v>0.34988880649340437</c:v>
                </c:pt>
                <c:pt idx="1129">
                  <c:v>-1.8138147854136459</c:v>
                </c:pt>
                <c:pt idx="1130">
                  <c:v>1.486536431074903</c:v>
                </c:pt>
                <c:pt idx="1131">
                  <c:v>-1.4368314102268798</c:v>
                </c:pt>
                <c:pt idx="1132">
                  <c:v>0.70543536464722156</c:v>
                </c:pt>
                <c:pt idx="1133">
                  <c:v>-1.1874674192773327</c:v>
                </c:pt>
                <c:pt idx="1134">
                  <c:v>1.0628927799290366</c:v>
                </c:pt>
                <c:pt idx="1135">
                  <c:v>2.1058793046446307</c:v>
                </c:pt>
                <c:pt idx="1136">
                  <c:v>0.13164306554376284</c:v>
                </c:pt>
                <c:pt idx="1137">
                  <c:v>-1.363467003690034</c:v>
                </c:pt>
                <c:pt idx="1138">
                  <c:v>-0.76922001675168283</c:v>
                </c:pt>
                <c:pt idx="1139">
                  <c:v>-2.3655786191506323</c:v>
                </c:pt>
                <c:pt idx="1140">
                  <c:v>-1.8233247172739517</c:v>
                </c:pt>
                <c:pt idx="1141">
                  <c:v>2.4866205247240787</c:v>
                </c:pt>
                <c:pt idx="1142">
                  <c:v>-1.1246109037029941</c:v>
                </c:pt>
                <c:pt idx="1143">
                  <c:v>-0.87862308498554165</c:v>
                </c:pt>
                <c:pt idx="1144">
                  <c:v>-0.28643253506963667</c:v>
                </c:pt>
                <c:pt idx="1145">
                  <c:v>3.1203063509057216</c:v>
                </c:pt>
                <c:pt idx="1146">
                  <c:v>0.5743235808393975</c:v>
                </c:pt>
                <c:pt idx="1147">
                  <c:v>-0.44343601445806513</c:v>
                </c:pt>
                <c:pt idx="1148">
                  <c:v>-0.39701752884155939</c:v>
                </c:pt>
                <c:pt idx="1149">
                  <c:v>-2.8462746856243726</c:v>
                </c:pt>
                <c:pt idx="1150">
                  <c:v>2.9161352360649317</c:v>
                </c:pt>
                <c:pt idx="1151">
                  <c:v>-0.50624838840160857</c:v>
                </c:pt>
                <c:pt idx="1152">
                  <c:v>-3.8567004390088707E-3</c:v>
                </c:pt>
                <c:pt idx="1153">
                  <c:v>3.5611981834941595</c:v>
                </c:pt>
                <c:pt idx="1154">
                  <c:v>-0.2325131836123267</c:v>
                </c:pt>
                <c:pt idx="1155">
                  <c:v>1.0014596947321743</c:v>
                </c:pt>
                <c:pt idx="1156">
                  <c:v>-0.70792688620873279</c:v>
                </c:pt>
                <c:pt idx="1157">
                  <c:v>-1.2983403027295282</c:v>
                </c:pt>
                <c:pt idx="1158">
                  <c:v>3.1899649691215615</c:v>
                </c:pt>
                <c:pt idx="1159">
                  <c:v>1.0138877896411103</c:v>
                </c:pt>
                <c:pt idx="1160">
                  <c:v>-0.72377897767168675</c:v>
                </c:pt>
                <c:pt idx="1161">
                  <c:v>0.77940456832195049</c:v>
                </c:pt>
                <c:pt idx="1162">
                  <c:v>0.52726478127844656</c:v>
                </c:pt>
                <c:pt idx="1163">
                  <c:v>-1.1575691957888878</c:v>
                </c:pt>
                <c:pt idx="1164">
                  <c:v>-1.1725966276502575</c:v>
                </c:pt>
                <c:pt idx="1165">
                  <c:v>-0.67215611513358353</c:v>
                </c:pt>
                <c:pt idx="1166">
                  <c:v>-1.7143575669631901</c:v>
                </c:pt>
                <c:pt idx="1167">
                  <c:v>-0.89264018159322944</c:v>
                </c:pt>
                <c:pt idx="1168">
                  <c:v>1.8713943602095977</c:v>
                </c:pt>
                <c:pt idx="1169">
                  <c:v>1.6912018262560853</c:v>
                </c:pt>
                <c:pt idx="1170">
                  <c:v>-0.50650141547201599</c:v>
                </c:pt>
                <c:pt idx="1171">
                  <c:v>2.5912934759157125</c:v>
                </c:pt>
                <c:pt idx="1172">
                  <c:v>-1.4175504421775278</c:v>
                </c:pt>
                <c:pt idx="1173">
                  <c:v>-0.99187192061833684</c:v>
                </c:pt>
                <c:pt idx="1174">
                  <c:v>0.51070685252945336</c:v>
                </c:pt>
                <c:pt idx="1175">
                  <c:v>4.5367735537738117E-2</c:v>
                </c:pt>
                <c:pt idx="1176">
                  <c:v>0.75505059534357777</c:v>
                </c:pt>
                <c:pt idx="1177">
                  <c:v>0.75948084098911295</c:v>
                </c:pt>
                <c:pt idx="1178">
                  <c:v>-1.2369198847412841</c:v>
                </c:pt>
                <c:pt idx="1179">
                  <c:v>0.66241539414040362</c:v>
                </c:pt>
                <c:pt idx="1180">
                  <c:v>1.8788490213472306</c:v>
                </c:pt>
                <c:pt idx="1181">
                  <c:v>9.9523716183824745E-2</c:v>
                </c:pt>
                <c:pt idx="1182">
                  <c:v>-0.48575940074453428</c:v>
                </c:pt>
                <c:pt idx="1183">
                  <c:v>0.14982558826748271</c:v>
                </c:pt>
                <c:pt idx="1184">
                  <c:v>0.33593381247705217</c:v>
                </c:pt>
                <c:pt idx="1185">
                  <c:v>-0.92009314615744131</c:v>
                </c:pt>
                <c:pt idx="1186">
                  <c:v>0.77717452499257533</c:v>
                </c:pt>
                <c:pt idx="1187">
                  <c:v>-0.26718647331112111</c:v>
                </c:pt>
                <c:pt idx="1188">
                  <c:v>1.2112077044008629</c:v>
                </c:pt>
                <c:pt idx="1189">
                  <c:v>-5.6390447474186124E-3</c:v>
                </c:pt>
                <c:pt idx="1190">
                  <c:v>-0.43516415559068422</c:v>
                </c:pt>
                <c:pt idx="1191">
                  <c:v>0.86563538373845061</c:v>
                </c:pt>
                <c:pt idx="1192">
                  <c:v>-1.8095586845738865</c:v>
                </c:pt>
                <c:pt idx="1193">
                  <c:v>-0.96879314809630301</c:v>
                </c:pt>
                <c:pt idx="1194">
                  <c:v>-3.7532661073314016E-2</c:v>
                </c:pt>
                <c:pt idx="1195">
                  <c:v>-2.000825051430688</c:v>
                </c:pt>
                <c:pt idx="1196">
                  <c:v>4.4916849359744104E-2</c:v>
                </c:pt>
                <c:pt idx="1197">
                  <c:v>-0.97873546691929059</c:v>
                </c:pt>
                <c:pt idx="1198">
                  <c:v>0.35472345789528958</c:v>
                </c:pt>
                <c:pt idx="1199">
                  <c:v>0.29809147512018797</c:v>
                </c:pt>
                <c:pt idx="1200">
                  <c:v>0.45246278426009973</c:v>
                </c:pt>
                <c:pt idx="1201">
                  <c:v>-2.2371931795319755</c:v>
                </c:pt>
                <c:pt idx="1202">
                  <c:v>0.98535495750589064</c:v>
                </c:pt>
                <c:pt idx="1203">
                  <c:v>-0.67605933385106465</c:v>
                </c:pt>
                <c:pt idx="1204">
                  <c:v>-0.76673124437007989</c:v>
                </c:pt>
                <c:pt idx="1205">
                  <c:v>-2.5202966148775392</c:v>
                </c:pt>
                <c:pt idx="1206">
                  <c:v>-0.66760954739084788</c:v>
                </c:pt>
                <c:pt idx="1207">
                  <c:v>-0.53715858015888074</c:v>
                </c:pt>
                <c:pt idx="1208">
                  <c:v>-1.3489026327903275</c:v>
                </c:pt>
                <c:pt idx="1209">
                  <c:v>2.1150582441496368</c:v>
                </c:pt>
                <c:pt idx="1210">
                  <c:v>1.12487647513273</c:v>
                </c:pt>
                <c:pt idx="1211">
                  <c:v>-1.3328212850511858</c:v>
                </c:pt>
                <c:pt idx="1212">
                  <c:v>0.45504654258792243</c:v>
                </c:pt>
                <c:pt idx="1213">
                  <c:v>-1.9877910880550678</c:v>
                </c:pt>
                <c:pt idx="1214">
                  <c:v>-0.368806556874191</c:v>
                </c:pt>
                <c:pt idx="1215">
                  <c:v>-1.3801599215987939</c:v>
                </c:pt>
                <c:pt idx="1216">
                  <c:v>-7.334007960935196E-2</c:v>
                </c:pt>
                <c:pt idx="1217">
                  <c:v>-1.6075765758341019</c:v>
                </c:pt>
                <c:pt idx="1218">
                  <c:v>1.951245800783854</c:v>
                </c:pt>
                <c:pt idx="1219">
                  <c:v>-3.0046543796895975</c:v>
                </c:pt>
                <c:pt idx="1220">
                  <c:v>0.10013448648837928</c:v>
                </c:pt>
                <c:pt idx="1221">
                  <c:v>-0.36128643872324112</c:v>
                </c:pt>
                <c:pt idx="1222">
                  <c:v>-2.3118873566124551</c:v>
                </c:pt>
                <c:pt idx="1223">
                  <c:v>0.72795926644904219</c:v>
                </c:pt>
                <c:pt idx="1224">
                  <c:v>1.0336963294058419</c:v>
                </c:pt>
                <c:pt idx="1225">
                  <c:v>-1.8041422556830611</c:v>
                </c:pt>
                <c:pt idx="1226">
                  <c:v>1.8216697885607758</c:v>
                </c:pt>
                <c:pt idx="1227">
                  <c:v>-1.5771937196621604</c:v>
                </c:pt>
                <c:pt idx="1228">
                  <c:v>1.7239704952412878</c:v>
                </c:pt>
                <c:pt idx="1229">
                  <c:v>-2.1930758927267036</c:v>
                </c:pt>
                <c:pt idx="1230">
                  <c:v>-3.0794285525235665</c:v>
                </c:pt>
                <c:pt idx="1231">
                  <c:v>0.52132508056370663</c:v>
                </c:pt>
                <c:pt idx="1232">
                  <c:v>-2.5795203966419362</c:v>
                </c:pt>
                <c:pt idx="1233">
                  <c:v>1.2130651932364938</c:v>
                </c:pt>
                <c:pt idx="1234">
                  <c:v>3.091420110054873</c:v>
                </c:pt>
                <c:pt idx="1235">
                  <c:v>2.1515525715772199</c:v>
                </c:pt>
                <c:pt idx="1236">
                  <c:v>-0.93497697567705951</c:v>
                </c:pt>
                <c:pt idx="1237">
                  <c:v>-1.4918185423939079</c:v>
                </c:pt>
                <c:pt idx="1238">
                  <c:v>2.7591472100501946</c:v>
                </c:pt>
                <c:pt idx="1239">
                  <c:v>-2.2008512208865172</c:v>
                </c:pt>
                <c:pt idx="1240">
                  <c:v>-0.7324339642028832</c:v>
                </c:pt>
                <c:pt idx="1241">
                  <c:v>-0.91270216887604361</c:v>
                </c:pt>
                <c:pt idx="1242">
                  <c:v>1.7196259455468876</c:v>
                </c:pt>
                <c:pt idx="1243">
                  <c:v>1.1412064265591937</c:v>
                </c:pt>
                <c:pt idx="1244">
                  <c:v>0.5350404338120287</c:v>
                </c:pt>
                <c:pt idx="1245">
                  <c:v>-2.6593410497136807</c:v>
                </c:pt>
                <c:pt idx="1246">
                  <c:v>-1.0592224017290874</c:v>
                </c:pt>
                <c:pt idx="1247">
                  <c:v>2.6192281385933187</c:v>
                </c:pt>
                <c:pt idx="1248">
                  <c:v>0.19553007615300538</c:v>
                </c:pt>
                <c:pt idx="1249">
                  <c:v>-0.48442323754738231</c:v>
                </c:pt>
                <c:pt idx="1250">
                  <c:v>0.70076060447146205</c:v>
                </c:pt>
                <c:pt idx="1251">
                  <c:v>2.0782713489673266</c:v>
                </c:pt>
                <c:pt idx="1252">
                  <c:v>-0.4292173385056941</c:v>
                </c:pt>
                <c:pt idx="1253">
                  <c:v>-2.5385994862105576</c:v>
                </c:pt>
                <c:pt idx="1254">
                  <c:v>-0.76044688452228115</c:v>
                </c:pt>
                <c:pt idx="1255">
                  <c:v>0.68089680868936864</c:v>
                </c:pt>
                <c:pt idx="1256">
                  <c:v>-7.3618794949403973E-2</c:v>
                </c:pt>
                <c:pt idx="1257">
                  <c:v>-2.9742163088796403</c:v>
                </c:pt>
                <c:pt idx="1258">
                  <c:v>0.39268910080245778</c:v>
                </c:pt>
                <c:pt idx="1259">
                  <c:v>-1.4382497127389358</c:v>
                </c:pt>
                <c:pt idx="1260">
                  <c:v>2.4646081008791367</c:v>
                </c:pt>
                <c:pt idx="1261">
                  <c:v>-1.4914140552185966</c:v>
                </c:pt>
                <c:pt idx="1262">
                  <c:v>0.81593629795282396</c:v>
                </c:pt>
                <c:pt idx="1263">
                  <c:v>0.52140994567082544</c:v>
                </c:pt>
                <c:pt idx="1264">
                  <c:v>1.5815593548783369</c:v>
                </c:pt>
                <c:pt idx="1265">
                  <c:v>0.38254382356406386</c:v>
                </c:pt>
                <c:pt idx="1266">
                  <c:v>-0.11537920437607596</c:v>
                </c:pt>
                <c:pt idx="1267">
                  <c:v>1.7807290698346634</c:v>
                </c:pt>
                <c:pt idx="1268">
                  <c:v>-0.4614162188063986</c:v>
                </c:pt>
                <c:pt idx="1269">
                  <c:v>-3.1636813674877526</c:v>
                </c:pt>
                <c:pt idx="1270">
                  <c:v>-3.0099797500403418</c:v>
                </c:pt>
                <c:pt idx="1271">
                  <c:v>3.6533703077287432</c:v>
                </c:pt>
                <c:pt idx="1272">
                  <c:v>-1.7831263304348237</c:v>
                </c:pt>
                <c:pt idx="1273">
                  <c:v>-1.5019722409865819</c:v>
                </c:pt>
                <c:pt idx="1274">
                  <c:v>-0.39700195081433531</c:v>
                </c:pt>
                <c:pt idx="1275">
                  <c:v>2.4437431341851794</c:v>
                </c:pt>
                <c:pt idx="1276">
                  <c:v>-4.5994391444079294</c:v>
                </c:pt>
                <c:pt idx="1277">
                  <c:v>0.11462370297419275</c:v>
                </c:pt>
                <c:pt idx="1278">
                  <c:v>-2.3187536739969867</c:v>
                </c:pt>
                <c:pt idx="1279">
                  <c:v>-0.27990437661227274</c:v>
                </c:pt>
                <c:pt idx="1280">
                  <c:v>8.3538487411413342</c:v>
                </c:pt>
                <c:pt idx="1281">
                  <c:v>-2.0047511446865252</c:v>
                </c:pt>
                <c:pt idx="1282">
                  <c:v>-1.350831471561698</c:v>
                </c:pt>
                <c:pt idx="1283">
                  <c:v>-0.57067639869927778</c:v>
                </c:pt>
                <c:pt idx="1284">
                  <c:v>2.8887005147758771</c:v>
                </c:pt>
                <c:pt idx="1285">
                  <c:v>-0.44422126364498382</c:v>
                </c:pt>
                <c:pt idx="1286">
                  <c:v>-3.9604703129993992</c:v>
                </c:pt>
                <c:pt idx="1287">
                  <c:v>0.38115779372187641</c:v>
                </c:pt>
                <c:pt idx="1288">
                  <c:v>1.7591793313570738</c:v>
                </c:pt>
                <c:pt idx="1289">
                  <c:v>-1.6245714473862805</c:v>
                </c:pt>
                <c:pt idx="1290">
                  <c:v>3.7130505238504687</c:v>
                </c:pt>
                <c:pt idx="1291">
                  <c:v>-6.2564146528774849</c:v>
                </c:pt>
                <c:pt idx="1292">
                  <c:v>1.259975905191979</c:v>
                </c:pt>
                <c:pt idx="1293">
                  <c:v>-5.3359601236781709</c:v>
                </c:pt>
                <c:pt idx="1294">
                  <c:v>-3.9083214837807745</c:v>
                </c:pt>
                <c:pt idx="1295">
                  <c:v>-9.585865441728636</c:v>
                </c:pt>
                <c:pt idx="1296">
                  <c:v>10.117626234720589</c:v>
                </c:pt>
                <c:pt idx="1297">
                  <c:v>2.6641549509747642</c:v>
                </c:pt>
                <c:pt idx="1298">
                  <c:v>-5.1960130147962857</c:v>
                </c:pt>
                <c:pt idx="1299">
                  <c:v>-4.1930938727567408</c:v>
                </c:pt>
                <c:pt idx="1300">
                  <c:v>3.6600898219349567</c:v>
                </c:pt>
                <c:pt idx="1301">
                  <c:v>2.9502892377882577</c:v>
                </c:pt>
                <c:pt idx="1302">
                  <c:v>-1.5127471302928801</c:v>
                </c:pt>
                <c:pt idx="1303">
                  <c:v>-8.5169832688024005</c:v>
                </c:pt>
                <c:pt idx="1304">
                  <c:v>-2.0678579182400014</c:v>
                </c:pt>
                <c:pt idx="1305">
                  <c:v>-5.3378940545595555</c:v>
                </c:pt>
                <c:pt idx="1306">
                  <c:v>-4.1966422372654497</c:v>
                </c:pt>
                <c:pt idx="1307">
                  <c:v>-1.3132206341060382</c:v>
                </c:pt>
                <c:pt idx="1308">
                  <c:v>9.0024811303834547</c:v>
                </c:pt>
                <c:pt idx="1309">
                  <c:v>1.9779732591759458</c:v>
                </c:pt>
                <c:pt idx="1310">
                  <c:v>3.2680497221074196</c:v>
                </c:pt>
                <c:pt idx="1311">
                  <c:v>1.2622934369478145</c:v>
                </c:pt>
                <c:pt idx="1312">
                  <c:v>5.2230916598849895</c:v>
                </c:pt>
                <c:pt idx="1313">
                  <c:v>0.18385851159319344</c:v>
                </c:pt>
                <c:pt idx="1314">
                  <c:v>-6.4730780870799984</c:v>
                </c:pt>
                <c:pt idx="1315">
                  <c:v>2.2688147783274211</c:v>
                </c:pt>
                <c:pt idx="1316">
                  <c:v>-0.53334032086667049</c:v>
                </c:pt>
                <c:pt idx="1317">
                  <c:v>-4.1960048875383285</c:v>
                </c:pt>
                <c:pt idx="1318">
                  <c:v>-3.0198151994362319</c:v>
                </c:pt>
                <c:pt idx="1319">
                  <c:v>1.0789526894972923</c:v>
                </c:pt>
                <c:pt idx="1320">
                  <c:v>1.0425297009151178</c:v>
                </c:pt>
                <c:pt idx="1321">
                  <c:v>-3.8479157146538157</c:v>
                </c:pt>
                <c:pt idx="1322">
                  <c:v>0.37581666819530668</c:v>
                </c:pt>
                <c:pt idx="1323">
                  <c:v>-3.8147532945819407</c:v>
                </c:pt>
                <c:pt idx="1324">
                  <c:v>-2.7545121382958726</c:v>
                </c:pt>
                <c:pt idx="1325">
                  <c:v>-0.17540786816336892</c:v>
                </c:pt>
                <c:pt idx="1326">
                  <c:v>7.8150252595232645</c:v>
                </c:pt>
                <c:pt idx="1327">
                  <c:v>0.85454813526997264</c:v>
                </c:pt>
                <c:pt idx="1328">
                  <c:v>-0.48989475927623288</c:v>
                </c:pt>
                <c:pt idx="1329">
                  <c:v>2.2305162760325503</c:v>
                </c:pt>
                <c:pt idx="1330">
                  <c:v>0.6903219436434691</c:v>
                </c:pt>
                <c:pt idx="1331">
                  <c:v>-4.5940884016927086</c:v>
                </c:pt>
                <c:pt idx="1332">
                  <c:v>3.7386454071871347</c:v>
                </c:pt>
                <c:pt idx="1333">
                  <c:v>0.5103146341648217</c:v>
                </c:pt>
                <c:pt idx="1334">
                  <c:v>-0.49446928474168361</c:v>
                </c:pt>
                <c:pt idx="1335">
                  <c:v>-3.9815269740499204</c:v>
                </c:pt>
                <c:pt idx="1336">
                  <c:v>6.2241598202062232</c:v>
                </c:pt>
                <c:pt idx="1337">
                  <c:v>0.29392935922096852</c:v>
                </c:pt>
                <c:pt idx="1338">
                  <c:v>0.98049150902905757</c:v>
                </c:pt>
                <c:pt idx="1339">
                  <c:v>0.32942489567560218</c:v>
                </c:pt>
                <c:pt idx="1340">
                  <c:v>-2.2811745803824897</c:v>
                </c:pt>
                <c:pt idx="1341">
                  <c:v>0.5377970005030277</c:v>
                </c:pt>
                <c:pt idx="1342">
                  <c:v>1.5809823789883399</c:v>
                </c:pt>
                <c:pt idx="1343">
                  <c:v>0.31800338267498124</c:v>
                </c:pt>
                <c:pt idx="1344">
                  <c:v>0.65999686870803564</c:v>
                </c:pt>
                <c:pt idx="1345">
                  <c:v>0.11443254587248951</c:v>
                </c:pt>
                <c:pt idx="1346">
                  <c:v>-1.8457237800999913</c:v>
                </c:pt>
                <c:pt idx="1347">
                  <c:v>-0.33466570201152734</c:v>
                </c:pt>
                <c:pt idx="1348">
                  <c:v>-0.56175574295345165</c:v>
                </c:pt>
                <c:pt idx="1349">
                  <c:v>1.9557545432281387</c:v>
                </c:pt>
                <c:pt idx="1350">
                  <c:v>3.1101794430670182</c:v>
                </c:pt>
                <c:pt idx="1351">
                  <c:v>1.6497676897841966</c:v>
                </c:pt>
                <c:pt idx="1352">
                  <c:v>0.82507270472778049</c:v>
                </c:pt>
                <c:pt idx="1353">
                  <c:v>-1.5963850989015447</c:v>
                </c:pt>
                <c:pt idx="1354">
                  <c:v>-1.0557097971210161</c:v>
                </c:pt>
                <c:pt idx="1355">
                  <c:v>-0.96562719753929949</c:v>
                </c:pt>
                <c:pt idx="1356">
                  <c:v>-1.9227221087556161</c:v>
                </c:pt>
                <c:pt idx="1357">
                  <c:v>-1.5621552035620221</c:v>
                </c:pt>
                <c:pt idx="1358">
                  <c:v>-4.1087469419368361</c:v>
                </c:pt>
                <c:pt idx="1359">
                  <c:v>-0.94315242760458895</c:v>
                </c:pt>
                <c:pt idx="1360">
                  <c:v>0.10446168367170827</c:v>
                </c:pt>
                <c:pt idx="1361">
                  <c:v>-1.4642473950379638</c:v>
                </c:pt>
                <c:pt idx="1362">
                  <c:v>-2.6034037867923208</c:v>
                </c:pt>
                <c:pt idx="1363">
                  <c:v>-0.55491079680418665</c:v>
                </c:pt>
                <c:pt idx="1364">
                  <c:v>-0.87126847674348218</c:v>
                </c:pt>
                <c:pt idx="1365">
                  <c:v>0.16531864334226073</c:v>
                </c:pt>
                <c:pt idx="1366">
                  <c:v>2.4463390606978672</c:v>
                </c:pt>
                <c:pt idx="1367">
                  <c:v>-0.30733011926571463</c:v>
                </c:pt>
                <c:pt idx="1368">
                  <c:v>4.1293767761741762</c:v>
                </c:pt>
                <c:pt idx="1369">
                  <c:v>-2.6091625574412802</c:v>
                </c:pt>
                <c:pt idx="1370">
                  <c:v>-0.31900214908642288</c:v>
                </c:pt>
                <c:pt idx="1371">
                  <c:v>-2.6014725427783612</c:v>
                </c:pt>
                <c:pt idx="1372">
                  <c:v>1.5486621902317321</c:v>
                </c:pt>
                <c:pt idx="1373">
                  <c:v>1.5839166535494413</c:v>
                </c:pt>
                <c:pt idx="1374">
                  <c:v>-0.6518835527275616</c:v>
                </c:pt>
                <c:pt idx="1375">
                  <c:v>1.2305202691239359</c:v>
                </c:pt>
                <c:pt idx="1376">
                  <c:v>0.46819899299723788</c:v>
                </c:pt>
                <c:pt idx="1377">
                  <c:v>-2.2082972022175866</c:v>
                </c:pt>
                <c:pt idx="1378">
                  <c:v>-0.49543170978090295</c:v>
                </c:pt>
                <c:pt idx="1379">
                  <c:v>-1.8712004165786666</c:v>
                </c:pt>
                <c:pt idx="1380">
                  <c:v>0.78463211659212162</c:v>
                </c:pt>
                <c:pt idx="1381">
                  <c:v>-2.3317356402209555</c:v>
                </c:pt>
                <c:pt idx="1382">
                  <c:v>-2.9125954757063237</c:v>
                </c:pt>
                <c:pt idx="1383">
                  <c:v>0.23177932768465567</c:v>
                </c:pt>
                <c:pt idx="1384">
                  <c:v>0.18427562673650755</c:v>
                </c:pt>
                <c:pt idx="1385">
                  <c:v>-3.5185644546006145</c:v>
                </c:pt>
                <c:pt idx="1386">
                  <c:v>-0.83465883392417572</c:v>
                </c:pt>
                <c:pt idx="1387">
                  <c:v>-0.75879968441796564</c:v>
                </c:pt>
                <c:pt idx="1388">
                  <c:v>0.38278196849965795</c:v>
                </c:pt>
                <c:pt idx="1389">
                  <c:v>3.9107555967845538</c:v>
                </c:pt>
                <c:pt idx="1390">
                  <c:v>-2.4728136858971768</c:v>
                </c:pt>
                <c:pt idx="1391">
                  <c:v>-4.706940798890713</c:v>
                </c:pt>
                <c:pt idx="1392">
                  <c:v>-0.70532180129472355</c:v>
                </c:pt>
                <c:pt idx="1393">
                  <c:v>1.8948354167035237</c:v>
                </c:pt>
                <c:pt idx="1394">
                  <c:v>-4.611688023256022</c:v>
                </c:pt>
                <c:pt idx="1395">
                  <c:v>-1.2748332047037181</c:v>
                </c:pt>
                <c:pt idx="1396">
                  <c:v>-1.7376821349346381</c:v>
                </c:pt>
                <c:pt idx="1397">
                  <c:v>4.8095621194791711</c:v>
                </c:pt>
                <c:pt idx="1398">
                  <c:v>0.71598021417091962</c:v>
                </c:pt>
                <c:pt idx="1399">
                  <c:v>1.8673369364329062</c:v>
                </c:pt>
                <c:pt idx="1400">
                  <c:v>1.1822757782505651</c:v>
                </c:pt>
                <c:pt idx="1401">
                  <c:v>2.7762043693718037</c:v>
                </c:pt>
                <c:pt idx="1402">
                  <c:v>0.10993182717093951</c:v>
                </c:pt>
                <c:pt idx="1403">
                  <c:v>0.21297592799616191</c:v>
                </c:pt>
                <c:pt idx="1404">
                  <c:v>0.52072602563466552</c:v>
                </c:pt>
                <c:pt idx="1405">
                  <c:v>0.10900880936191019</c:v>
                </c:pt>
                <c:pt idx="1406">
                  <c:v>3.0943007425563067</c:v>
                </c:pt>
                <c:pt idx="1407">
                  <c:v>0.46669845965059409</c:v>
                </c:pt>
                <c:pt idx="1408">
                  <c:v>1.0322656240116861</c:v>
                </c:pt>
                <c:pt idx="1409">
                  <c:v>4.7062904154415913E-2</c:v>
                </c:pt>
                <c:pt idx="1410">
                  <c:v>-1.8571123210913167</c:v>
                </c:pt>
                <c:pt idx="1411">
                  <c:v>-4.205736800703086</c:v>
                </c:pt>
                <c:pt idx="1412">
                  <c:v>2.7751990212415492</c:v>
                </c:pt>
                <c:pt idx="1413">
                  <c:v>1.8509656233002061</c:v>
                </c:pt>
                <c:pt idx="1414">
                  <c:v>4.5872902647118963</c:v>
                </c:pt>
                <c:pt idx="1415">
                  <c:v>-0.17772872234438353</c:v>
                </c:pt>
                <c:pt idx="1416">
                  <c:v>1.4422210228737247E-2</c:v>
                </c:pt>
                <c:pt idx="1417">
                  <c:v>0.29879245369563989</c:v>
                </c:pt>
                <c:pt idx="1418">
                  <c:v>0.70086910143505321</c:v>
                </c:pt>
                <c:pt idx="1419">
                  <c:v>3.5083524470954002</c:v>
                </c:pt>
                <c:pt idx="1420">
                  <c:v>1.48238706225108</c:v>
                </c:pt>
                <c:pt idx="1421">
                  <c:v>-1.4008561132962782</c:v>
                </c:pt>
                <c:pt idx="1422">
                  <c:v>1.8492088602052101</c:v>
                </c:pt>
                <c:pt idx="1423">
                  <c:v>1.7470034490212782</c:v>
                </c:pt>
                <c:pt idx="1424">
                  <c:v>-3.5239235641896016</c:v>
                </c:pt>
                <c:pt idx="1425">
                  <c:v>-1.1815067637583001</c:v>
                </c:pt>
                <c:pt idx="1426">
                  <c:v>2.5021506053651166</c:v>
                </c:pt>
                <c:pt idx="1427">
                  <c:v>-0.73736508557775648</c:v>
                </c:pt>
                <c:pt idx="1428">
                  <c:v>1.3478972179509416</c:v>
                </c:pt>
                <c:pt idx="1429">
                  <c:v>-1.2589890724401078</c:v>
                </c:pt>
                <c:pt idx="1430">
                  <c:v>-1.3847284065766641</c:v>
                </c:pt>
                <c:pt idx="1431">
                  <c:v>2.6785891011817498</c:v>
                </c:pt>
                <c:pt idx="1432">
                  <c:v>1.636464043305708</c:v>
                </c:pt>
                <c:pt idx="1433">
                  <c:v>0.40524107641637319</c:v>
                </c:pt>
                <c:pt idx="1434">
                  <c:v>0.68089481902156124</c:v>
                </c:pt>
                <c:pt idx="1435">
                  <c:v>1.005143033997236</c:v>
                </c:pt>
                <c:pt idx="1436">
                  <c:v>-1.0835468824410561E-3</c:v>
                </c:pt>
                <c:pt idx="1437">
                  <c:v>1.9231155536866515</c:v>
                </c:pt>
                <c:pt idx="1438">
                  <c:v>-0.97517982507646661</c:v>
                </c:pt>
                <c:pt idx="1439">
                  <c:v>-0.5143723207021712</c:v>
                </c:pt>
                <c:pt idx="1440">
                  <c:v>-2.9384257112933909</c:v>
                </c:pt>
                <c:pt idx="1441">
                  <c:v>-0.18237627936574788</c:v>
                </c:pt>
                <c:pt idx="1442">
                  <c:v>-6.2351083143141917E-2</c:v>
                </c:pt>
                <c:pt idx="1443">
                  <c:v>1.9925788396294681</c:v>
                </c:pt>
                <c:pt idx="1444">
                  <c:v>1.9707787227400095</c:v>
                </c:pt>
                <c:pt idx="1445">
                  <c:v>0.51038496356756657</c:v>
                </c:pt>
                <c:pt idx="1446">
                  <c:v>-1.7631683692025391</c:v>
                </c:pt>
                <c:pt idx="1447">
                  <c:v>0.8988994318512411</c:v>
                </c:pt>
                <c:pt idx="1448">
                  <c:v>0.41595257227697913</c:v>
                </c:pt>
                <c:pt idx="1449">
                  <c:v>0.62176587145117623</c:v>
                </c:pt>
                <c:pt idx="1450">
                  <c:v>1.1112106517296994</c:v>
                </c:pt>
                <c:pt idx="1451">
                  <c:v>-0.79488234090962939</c:v>
                </c:pt>
                <c:pt idx="1452">
                  <c:v>-0.11877115681624428</c:v>
                </c:pt>
                <c:pt idx="1453">
                  <c:v>2.1685219368187352</c:v>
                </c:pt>
                <c:pt idx="1454">
                  <c:v>0.35137398361779826</c:v>
                </c:pt>
                <c:pt idx="1455">
                  <c:v>-2.0910765265901077</c:v>
                </c:pt>
                <c:pt idx="1456">
                  <c:v>-0.10782584001844973</c:v>
                </c:pt>
                <c:pt idx="1457">
                  <c:v>0.67884057120384456</c:v>
                </c:pt>
                <c:pt idx="1458">
                  <c:v>-1.2984449045568192</c:v>
                </c:pt>
                <c:pt idx="1459">
                  <c:v>1.074431180752633</c:v>
                </c:pt>
                <c:pt idx="1460">
                  <c:v>1.3584309534346417</c:v>
                </c:pt>
                <c:pt idx="1461">
                  <c:v>0.83575165814942121</c:v>
                </c:pt>
                <c:pt idx="1462">
                  <c:v>6.1783061050491153E-2</c:v>
                </c:pt>
                <c:pt idx="1463">
                  <c:v>-2.035103590047882</c:v>
                </c:pt>
                <c:pt idx="1464">
                  <c:v>-0.21875633178112316</c:v>
                </c:pt>
                <c:pt idx="1465">
                  <c:v>-2.2864406594234037</c:v>
                </c:pt>
                <c:pt idx="1466">
                  <c:v>1.079979640622672</c:v>
                </c:pt>
                <c:pt idx="1467">
                  <c:v>2.0765421939222097</c:v>
                </c:pt>
                <c:pt idx="1468">
                  <c:v>-2.5625893518872935</c:v>
                </c:pt>
                <c:pt idx="1469">
                  <c:v>0.10916564293168604</c:v>
                </c:pt>
                <c:pt idx="1470">
                  <c:v>2.8357457101918682</c:v>
                </c:pt>
                <c:pt idx="1471">
                  <c:v>0.51439589074568914</c:v>
                </c:pt>
                <c:pt idx="1472">
                  <c:v>0.20357450672960883</c:v>
                </c:pt>
                <c:pt idx="1473">
                  <c:v>1.6260354368217418</c:v>
                </c:pt>
                <c:pt idx="1474">
                  <c:v>-0.58980994575570356</c:v>
                </c:pt>
                <c:pt idx="1475">
                  <c:v>1.1771712503692893</c:v>
                </c:pt>
                <c:pt idx="1476">
                  <c:v>-2.6624311424152252</c:v>
                </c:pt>
                <c:pt idx="1477">
                  <c:v>0.66455728187051477</c:v>
                </c:pt>
                <c:pt idx="1478">
                  <c:v>-1.4400979289293403</c:v>
                </c:pt>
                <c:pt idx="1479">
                  <c:v>-0.51338579938509099</c:v>
                </c:pt>
                <c:pt idx="1480">
                  <c:v>-1.68854578041522</c:v>
                </c:pt>
                <c:pt idx="1481">
                  <c:v>0.8774925080656355</c:v>
                </c:pt>
                <c:pt idx="1482">
                  <c:v>-1.045357613908493</c:v>
                </c:pt>
                <c:pt idx="1483">
                  <c:v>2.3530746271187977</c:v>
                </c:pt>
                <c:pt idx="1484">
                  <c:v>0.69370219961477664</c:v>
                </c:pt>
                <c:pt idx="1485">
                  <c:v>2.7771459217287737</c:v>
                </c:pt>
                <c:pt idx="1486">
                  <c:v>0.92750967641190862</c:v>
                </c:pt>
                <c:pt idx="1487">
                  <c:v>0.44212751978314202</c:v>
                </c:pt>
                <c:pt idx="1488">
                  <c:v>0.99977547800467303</c:v>
                </c:pt>
                <c:pt idx="1489">
                  <c:v>-0.20330626297120349</c:v>
                </c:pt>
                <c:pt idx="1490">
                  <c:v>0.3077593227928333</c:v>
                </c:pt>
                <c:pt idx="1491">
                  <c:v>2.1089110886833895</c:v>
                </c:pt>
                <c:pt idx="1492">
                  <c:v>0.66127381931124773</c:v>
                </c:pt>
                <c:pt idx="1493">
                  <c:v>1.4560201685224428</c:v>
                </c:pt>
                <c:pt idx="1494">
                  <c:v>0.6802907345706547</c:v>
                </c:pt>
                <c:pt idx="1495">
                  <c:v>-2.2508159302780929E-2</c:v>
                </c:pt>
                <c:pt idx="1496">
                  <c:v>1.9762901755520101</c:v>
                </c:pt>
                <c:pt idx="1497">
                  <c:v>-0.17763874065366281</c:v>
                </c:pt>
                <c:pt idx="1498">
                  <c:v>0.42195125138579931</c:v>
                </c:pt>
                <c:pt idx="1499">
                  <c:v>-0.22224476265613191</c:v>
                </c:pt>
                <c:pt idx="1500">
                  <c:v>-1.5977208624226678</c:v>
                </c:pt>
                <c:pt idx="1501">
                  <c:v>0.6666567212629817</c:v>
                </c:pt>
                <c:pt idx="1502">
                  <c:v>1.5798815049228321</c:v>
                </c:pt>
                <c:pt idx="1503">
                  <c:v>-0.22495962958863913</c:v>
                </c:pt>
                <c:pt idx="1504">
                  <c:v>-0.83751736395658549</c:v>
                </c:pt>
                <c:pt idx="1505">
                  <c:v>0.9363424516086748</c:v>
                </c:pt>
                <c:pt idx="1506">
                  <c:v>1.0281884525573659</c:v>
                </c:pt>
                <c:pt idx="1507">
                  <c:v>-1.3203707292355225</c:v>
                </c:pt>
                <c:pt idx="1508">
                  <c:v>-2.822460430049027</c:v>
                </c:pt>
                <c:pt idx="1509">
                  <c:v>1.0306660031307757</c:v>
                </c:pt>
                <c:pt idx="1510">
                  <c:v>-0.1196049442238946</c:v>
                </c:pt>
                <c:pt idx="1511">
                  <c:v>1.8251386749737382</c:v>
                </c:pt>
                <c:pt idx="1512">
                  <c:v>2.4351079664116426</c:v>
                </c:pt>
                <c:pt idx="1513">
                  <c:v>1.2713393700041176</c:v>
                </c:pt>
                <c:pt idx="1514">
                  <c:v>1.0910030966721598</c:v>
                </c:pt>
                <c:pt idx="1515">
                  <c:v>-0.45079491535915439</c:v>
                </c:pt>
                <c:pt idx="1516">
                  <c:v>-0.1715545458207402</c:v>
                </c:pt>
                <c:pt idx="1517">
                  <c:v>0.75264833622057681</c:v>
                </c:pt>
                <c:pt idx="1518">
                  <c:v>-0.6804715880823764</c:v>
                </c:pt>
                <c:pt idx="1519">
                  <c:v>-1.704710264472276</c:v>
                </c:pt>
                <c:pt idx="1520">
                  <c:v>-1.5632153866009799</c:v>
                </c:pt>
                <c:pt idx="1521">
                  <c:v>0.16713753675077214</c:v>
                </c:pt>
                <c:pt idx="1522">
                  <c:v>1.839913778951008</c:v>
                </c:pt>
                <c:pt idx="1523">
                  <c:v>1.4674342210657438</c:v>
                </c:pt>
                <c:pt idx="1524">
                  <c:v>-0.19336245653427422</c:v>
                </c:pt>
                <c:pt idx="1525">
                  <c:v>0.83579856280220355</c:v>
                </c:pt>
                <c:pt idx="1526">
                  <c:v>-1.0630373581030028</c:v>
                </c:pt>
                <c:pt idx="1527">
                  <c:v>0.98099359100895978</c:v>
                </c:pt>
                <c:pt idx="1528">
                  <c:v>0.34865715287377674</c:v>
                </c:pt>
                <c:pt idx="1529">
                  <c:v>0.87239950509108244</c:v>
                </c:pt>
                <c:pt idx="1530">
                  <c:v>1.3162030955479398</c:v>
                </c:pt>
                <c:pt idx="1531">
                  <c:v>0.20495034366110362</c:v>
                </c:pt>
                <c:pt idx="1532">
                  <c:v>5.350704849433896E-2</c:v>
                </c:pt>
                <c:pt idx="1533">
                  <c:v>-0.4245965697696984</c:v>
                </c:pt>
                <c:pt idx="1534">
                  <c:v>0.75858009629286061</c:v>
                </c:pt>
                <c:pt idx="1535">
                  <c:v>0.30925246446393828</c:v>
                </c:pt>
                <c:pt idx="1536">
                  <c:v>-1.3367956785886648</c:v>
                </c:pt>
                <c:pt idx="1537">
                  <c:v>-0.44645035315085185</c:v>
                </c:pt>
              </c:numCache>
            </c:numRef>
          </c:val>
        </c:ser>
        <c:marker val="1"/>
        <c:axId val="34983296"/>
        <c:axId val="34997376"/>
      </c:lineChart>
      <c:catAx>
        <c:axId val="34983296"/>
        <c:scaling>
          <c:orientation val="minMax"/>
        </c:scaling>
        <c:axPos val="b"/>
        <c:tickLblPos val="none"/>
        <c:spPr>
          <a:ln w="3175">
            <a:solidFill>
              <a:srgbClr val="000000"/>
            </a:solidFill>
            <a:prstDash val="solid"/>
          </a:ln>
        </c:spPr>
        <c:crossAx val="34997376"/>
        <c:crosses val="autoZero"/>
        <c:auto val="1"/>
        <c:lblAlgn val="ctr"/>
        <c:lblOffset val="100"/>
        <c:tickMarkSkip val="1"/>
      </c:catAx>
      <c:valAx>
        <c:axId val="3499737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9832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Correlogram of absolute returns IBEX35</a:t>
            </a:r>
          </a:p>
        </c:rich>
      </c:tx>
      <c:layout>
        <c:manualLayout>
          <c:xMode val="edge"/>
          <c:yMode val="edge"/>
          <c:x val="0.33919338159255497"/>
          <c:y val="2.033898305084742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4.8603929679420892E-2"/>
          <c:y val="0.12542372881355887"/>
          <c:w val="0.9410548086866598"/>
          <c:h val="0.81355932203389991"/>
        </c:manualLayout>
      </c:layout>
      <c:lineChart>
        <c:grouping val="standard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ibex35!$I$3:$I$102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ibex35!$J$3:$J$102</c:f>
              <c:numCache>
                <c:formatCode>General</c:formatCode>
                <c:ptCount val="100"/>
                <c:pt idx="0">
                  <c:v>0.26700000000000002</c:v>
                </c:pt>
                <c:pt idx="1">
                  <c:v>0.33800000000000058</c:v>
                </c:pt>
                <c:pt idx="2">
                  <c:v>0.35000000000000031</c:v>
                </c:pt>
                <c:pt idx="3">
                  <c:v>0.33100000000000057</c:v>
                </c:pt>
                <c:pt idx="4">
                  <c:v>0.35600000000000032</c:v>
                </c:pt>
                <c:pt idx="5">
                  <c:v>0.29800000000000032</c:v>
                </c:pt>
                <c:pt idx="6">
                  <c:v>0.27800000000000002</c:v>
                </c:pt>
                <c:pt idx="7">
                  <c:v>0.27500000000000002</c:v>
                </c:pt>
                <c:pt idx="8">
                  <c:v>0.32900000000000057</c:v>
                </c:pt>
                <c:pt idx="9">
                  <c:v>0.31500000000000045</c:v>
                </c:pt>
                <c:pt idx="10">
                  <c:v>0.255</c:v>
                </c:pt>
                <c:pt idx="11">
                  <c:v>0.29700000000000032</c:v>
                </c:pt>
                <c:pt idx="12">
                  <c:v>0.28200000000000008</c:v>
                </c:pt>
                <c:pt idx="13">
                  <c:v>0.25700000000000001</c:v>
                </c:pt>
                <c:pt idx="14">
                  <c:v>0.30100000000000032</c:v>
                </c:pt>
                <c:pt idx="15">
                  <c:v>0.25700000000000001</c:v>
                </c:pt>
                <c:pt idx="16">
                  <c:v>0.24100000000000021</c:v>
                </c:pt>
                <c:pt idx="17">
                  <c:v>0.27700000000000002</c:v>
                </c:pt>
                <c:pt idx="18">
                  <c:v>0.24800000000000022</c:v>
                </c:pt>
                <c:pt idx="19">
                  <c:v>0.251</c:v>
                </c:pt>
                <c:pt idx="20">
                  <c:v>0.222</c:v>
                </c:pt>
                <c:pt idx="21">
                  <c:v>0.223</c:v>
                </c:pt>
                <c:pt idx="22">
                  <c:v>0.29800000000000032</c:v>
                </c:pt>
                <c:pt idx="23">
                  <c:v>0.21800000000000025</c:v>
                </c:pt>
                <c:pt idx="24">
                  <c:v>0.21600000000000022</c:v>
                </c:pt>
                <c:pt idx="25">
                  <c:v>0.22600000000000001</c:v>
                </c:pt>
                <c:pt idx="26">
                  <c:v>0.23200000000000001</c:v>
                </c:pt>
                <c:pt idx="27">
                  <c:v>0.27100000000000002</c:v>
                </c:pt>
                <c:pt idx="28">
                  <c:v>0.20200000000000001</c:v>
                </c:pt>
                <c:pt idx="29">
                  <c:v>0.20400000000000001</c:v>
                </c:pt>
                <c:pt idx="30">
                  <c:v>0.192</c:v>
                </c:pt>
                <c:pt idx="31">
                  <c:v>0.24000000000000021</c:v>
                </c:pt>
                <c:pt idx="32">
                  <c:v>0.23400000000000001</c:v>
                </c:pt>
                <c:pt idx="33">
                  <c:v>0.16800000000000001</c:v>
                </c:pt>
                <c:pt idx="34">
                  <c:v>0.20900000000000021</c:v>
                </c:pt>
                <c:pt idx="35">
                  <c:v>0.21300000000000022</c:v>
                </c:pt>
                <c:pt idx="36">
                  <c:v>0.20200000000000001</c:v>
                </c:pt>
                <c:pt idx="37">
                  <c:v>0.18500000000000022</c:v>
                </c:pt>
                <c:pt idx="38">
                  <c:v>0.18800000000000025</c:v>
                </c:pt>
                <c:pt idx="39">
                  <c:v>0.18200000000000022</c:v>
                </c:pt>
                <c:pt idx="40">
                  <c:v>0.19400000000000001</c:v>
                </c:pt>
                <c:pt idx="41">
                  <c:v>0.16900000000000001</c:v>
                </c:pt>
                <c:pt idx="42">
                  <c:v>0.18800000000000025</c:v>
                </c:pt>
                <c:pt idx="43">
                  <c:v>0.13300000000000001</c:v>
                </c:pt>
                <c:pt idx="44">
                  <c:v>0.18700000000000025</c:v>
                </c:pt>
                <c:pt idx="45">
                  <c:v>0.17600000000000021</c:v>
                </c:pt>
                <c:pt idx="46">
                  <c:v>0.129</c:v>
                </c:pt>
                <c:pt idx="47">
                  <c:v>0.14600000000000021</c:v>
                </c:pt>
                <c:pt idx="48">
                  <c:v>0.112</c:v>
                </c:pt>
                <c:pt idx="49">
                  <c:v>0.16300000000000001</c:v>
                </c:pt>
                <c:pt idx="50">
                  <c:v>0.16900000000000001</c:v>
                </c:pt>
                <c:pt idx="51">
                  <c:v>0.13800000000000001</c:v>
                </c:pt>
                <c:pt idx="52">
                  <c:v>0.13700000000000001</c:v>
                </c:pt>
                <c:pt idx="53">
                  <c:v>0.17700000000000021</c:v>
                </c:pt>
                <c:pt idx="54">
                  <c:v>0.17700000000000021</c:v>
                </c:pt>
                <c:pt idx="55">
                  <c:v>0.2</c:v>
                </c:pt>
                <c:pt idx="56">
                  <c:v>0.13700000000000001</c:v>
                </c:pt>
                <c:pt idx="57">
                  <c:v>0.17600000000000021</c:v>
                </c:pt>
                <c:pt idx="58">
                  <c:v>0.17600000000000021</c:v>
                </c:pt>
                <c:pt idx="59">
                  <c:v>0.15800000000000025</c:v>
                </c:pt>
                <c:pt idx="60">
                  <c:v>0.20200000000000001</c:v>
                </c:pt>
                <c:pt idx="61">
                  <c:v>0.17800000000000021</c:v>
                </c:pt>
                <c:pt idx="62">
                  <c:v>0.18000000000000022</c:v>
                </c:pt>
                <c:pt idx="63">
                  <c:v>0.15400000000000022</c:v>
                </c:pt>
                <c:pt idx="64">
                  <c:v>0.18600000000000025</c:v>
                </c:pt>
                <c:pt idx="65">
                  <c:v>0.16400000000000001</c:v>
                </c:pt>
                <c:pt idx="66">
                  <c:v>0.15800000000000025</c:v>
                </c:pt>
                <c:pt idx="67">
                  <c:v>0.15900000000000025</c:v>
                </c:pt>
                <c:pt idx="68">
                  <c:v>0.16500000000000001</c:v>
                </c:pt>
                <c:pt idx="69">
                  <c:v>0.15600000000000025</c:v>
                </c:pt>
                <c:pt idx="70">
                  <c:v>0.17500000000000004</c:v>
                </c:pt>
                <c:pt idx="71">
                  <c:v>0.13</c:v>
                </c:pt>
                <c:pt idx="72">
                  <c:v>0.16500000000000001</c:v>
                </c:pt>
                <c:pt idx="73">
                  <c:v>0.17800000000000021</c:v>
                </c:pt>
                <c:pt idx="74">
                  <c:v>0.14400000000000004</c:v>
                </c:pt>
                <c:pt idx="75">
                  <c:v>0.17</c:v>
                </c:pt>
                <c:pt idx="76">
                  <c:v>0.15000000000000022</c:v>
                </c:pt>
                <c:pt idx="77">
                  <c:v>0.161</c:v>
                </c:pt>
                <c:pt idx="78">
                  <c:v>0.17800000000000021</c:v>
                </c:pt>
                <c:pt idx="79">
                  <c:v>0.15600000000000025</c:v>
                </c:pt>
                <c:pt idx="80">
                  <c:v>0.13100000000000001</c:v>
                </c:pt>
                <c:pt idx="81">
                  <c:v>0.17800000000000021</c:v>
                </c:pt>
                <c:pt idx="82">
                  <c:v>0.15700000000000025</c:v>
                </c:pt>
                <c:pt idx="83">
                  <c:v>0.112</c:v>
                </c:pt>
                <c:pt idx="84">
                  <c:v>0.17900000000000021</c:v>
                </c:pt>
                <c:pt idx="85">
                  <c:v>0.18900000000000025</c:v>
                </c:pt>
                <c:pt idx="86">
                  <c:v>0.14900000000000022</c:v>
                </c:pt>
                <c:pt idx="87">
                  <c:v>0.18800000000000025</c:v>
                </c:pt>
                <c:pt idx="88">
                  <c:v>0.20100000000000001</c:v>
                </c:pt>
                <c:pt idx="89">
                  <c:v>0.13300000000000001</c:v>
                </c:pt>
                <c:pt idx="90">
                  <c:v>0.17900000000000021</c:v>
                </c:pt>
                <c:pt idx="91">
                  <c:v>0.14800000000000021</c:v>
                </c:pt>
                <c:pt idx="92">
                  <c:v>0.17800000000000021</c:v>
                </c:pt>
                <c:pt idx="93">
                  <c:v>0.17100000000000001</c:v>
                </c:pt>
                <c:pt idx="94">
                  <c:v>0.18300000000000022</c:v>
                </c:pt>
                <c:pt idx="95">
                  <c:v>0.18200000000000022</c:v>
                </c:pt>
                <c:pt idx="96">
                  <c:v>0.14700000000000021</c:v>
                </c:pt>
                <c:pt idx="97">
                  <c:v>0.191</c:v>
                </c:pt>
                <c:pt idx="98">
                  <c:v>0.16600000000000001</c:v>
                </c:pt>
                <c:pt idx="99">
                  <c:v>0.13800000000000001</c:v>
                </c:pt>
              </c:numCache>
            </c:numRef>
          </c:val>
        </c:ser>
        <c:marker val="1"/>
        <c:axId val="35017088"/>
        <c:axId val="35018624"/>
      </c:lineChart>
      <c:catAx>
        <c:axId val="3501708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018624"/>
        <c:crosses val="autoZero"/>
        <c:auto val="1"/>
        <c:lblAlgn val="ctr"/>
        <c:lblOffset val="100"/>
        <c:tickLblSkip val="3"/>
        <c:tickMarkSkip val="1"/>
      </c:catAx>
      <c:valAx>
        <c:axId val="3501862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0170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GARCH(1,1)-</a:t>
            </a:r>
            <a:r>
              <a:rPr lang="en-US" dirty="0" smtClean="0"/>
              <a:t>N: 0.5, 0.15, 0.8</a:t>
            </a:r>
            <a:endParaRPr lang="en-US" dirty="0"/>
          </a:p>
        </c:rich>
      </c:tx>
      <c:layout>
        <c:manualLayout>
          <c:xMode val="edge"/>
          <c:yMode val="edge"/>
          <c:x val="0.44053774560496378"/>
          <c:y val="2.033898305084742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3.4126163391933778E-2"/>
          <c:y val="0.12542372881355887"/>
          <c:w val="0.95553257497414656"/>
          <c:h val="0.8389830508474575"/>
        </c:manualLayout>
      </c:layout>
      <c:lineChart>
        <c:grouping val="standard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val>
            <c:numRef>
              <c:f>GN!$B$2:$B$1501</c:f>
              <c:numCache>
                <c:formatCode>General</c:formatCode>
                <c:ptCount val="1500"/>
                <c:pt idx="0">
                  <c:v>0.18910000000000021</c:v>
                </c:pt>
                <c:pt idx="1">
                  <c:v>1.8668</c:v>
                </c:pt>
                <c:pt idx="2">
                  <c:v>-2.1728999999999967</c:v>
                </c:pt>
                <c:pt idx="3">
                  <c:v>-1.0295999999999979</c:v>
                </c:pt>
                <c:pt idx="4">
                  <c:v>0.23890000000000025</c:v>
                </c:pt>
                <c:pt idx="5">
                  <c:v>-0.4556</c:v>
                </c:pt>
                <c:pt idx="6">
                  <c:v>-0.61460000000000115</c:v>
                </c:pt>
                <c:pt idx="7">
                  <c:v>-1.9696</c:v>
                </c:pt>
                <c:pt idx="8">
                  <c:v>-2.0333000000000001</c:v>
                </c:pt>
                <c:pt idx="9">
                  <c:v>-0.60060000000000113</c:v>
                </c:pt>
                <c:pt idx="10">
                  <c:v>1.5514999999999981</c:v>
                </c:pt>
                <c:pt idx="11">
                  <c:v>-1.897</c:v>
                </c:pt>
                <c:pt idx="12">
                  <c:v>-0.62130000000000063</c:v>
                </c:pt>
                <c:pt idx="13">
                  <c:v>-1.7851999999999979</c:v>
                </c:pt>
                <c:pt idx="14">
                  <c:v>-1.0003</c:v>
                </c:pt>
                <c:pt idx="15">
                  <c:v>0.63360000000000116</c:v>
                </c:pt>
                <c:pt idx="16">
                  <c:v>-0.51729999999999998</c:v>
                </c:pt>
                <c:pt idx="17">
                  <c:v>-7.3200000000000001E-2</c:v>
                </c:pt>
                <c:pt idx="18">
                  <c:v>-1.6719999999999982</c:v>
                </c:pt>
                <c:pt idx="19">
                  <c:v>-0.23350000000000001</c:v>
                </c:pt>
                <c:pt idx="20">
                  <c:v>0.11320000000000002</c:v>
                </c:pt>
                <c:pt idx="21">
                  <c:v>-1.4637999999999971</c:v>
                </c:pt>
                <c:pt idx="22">
                  <c:v>-0.34840000000000032</c:v>
                </c:pt>
                <c:pt idx="23">
                  <c:v>0.97070000000000101</c:v>
                </c:pt>
                <c:pt idx="24">
                  <c:v>-0.53480000000000005</c:v>
                </c:pt>
                <c:pt idx="25">
                  <c:v>1.7009999999999978</c:v>
                </c:pt>
                <c:pt idx="26">
                  <c:v>0.75470000000000115</c:v>
                </c:pt>
                <c:pt idx="27">
                  <c:v>-1.4128999999999976</c:v>
                </c:pt>
                <c:pt idx="28">
                  <c:v>-0.38360000000000044</c:v>
                </c:pt>
                <c:pt idx="29">
                  <c:v>0.54990000000000061</c:v>
                </c:pt>
                <c:pt idx="30">
                  <c:v>-0.39450000000000057</c:v>
                </c:pt>
                <c:pt idx="31">
                  <c:v>1.5354999999999981</c:v>
                </c:pt>
                <c:pt idx="32">
                  <c:v>-1.2091999999999976</c:v>
                </c:pt>
                <c:pt idx="33">
                  <c:v>0.26229999999999998</c:v>
                </c:pt>
                <c:pt idx="34">
                  <c:v>0.99129999999999996</c:v>
                </c:pt>
                <c:pt idx="35">
                  <c:v>4.4200000000000003E-2</c:v>
                </c:pt>
                <c:pt idx="36">
                  <c:v>-0.73040000000000005</c:v>
                </c:pt>
                <c:pt idx="37">
                  <c:v>0.88500000000000001</c:v>
                </c:pt>
                <c:pt idx="38">
                  <c:v>1.1073</c:v>
                </c:pt>
                <c:pt idx="39">
                  <c:v>8.0200000000000021E-2</c:v>
                </c:pt>
                <c:pt idx="40">
                  <c:v>-1.2516999999999976</c:v>
                </c:pt>
                <c:pt idx="41">
                  <c:v>-0.56659999999999999</c:v>
                </c:pt>
                <c:pt idx="42">
                  <c:v>0.39570000000000038</c:v>
                </c:pt>
                <c:pt idx="43">
                  <c:v>-0.67250000000000065</c:v>
                </c:pt>
                <c:pt idx="44">
                  <c:v>-1.3299999999999998E-2</c:v>
                </c:pt>
                <c:pt idx="45">
                  <c:v>0.36830000000000057</c:v>
                </c:pt>
                <c:pt idx="46">
                  <c:v>-0.28090000000000032</c:v>
                </c:pt>
                <c:pt idx="47">
                  <c:v>8.8400000000000006E-2</c:v>
                </c:pt>
                <c:pt idx="48">
                  <c:v>-0.1696</c:v>
                </c:pt>
                <c:pt idx="49">
                  <c:v>1.2081999999999982</c:v>
                </c:pt>
                <c:pt idx="50">
                  <c:v>0.86270000000000113</c:v>
                </c:pt>
                <c:pt idx="51">
                  <c:v>-0.42820000000000008</c:v>
                </c:pt>
                <c:pt idx="52">
                  <c:v>-0.11670000000000011</c:v>
                </c:pt>
                <c:pt idx="53">
                  <c:v>0.4556</c:v>
                </c:pt>
                <c:pt idx="54">
                  <c:v>0.36020000000000002</c:v>
                </c:pt>
                <c:pt idx="55">
                  <c:v>0.72360000000000102</c:v>
                </c:pt>
                <c:pt idx="56">
                  <c:v>-0.29410000000000008</c:v>
                </c:pt>
                <c:pt idx="57">
                  <c:v>0.37680000000000058</c:v>
                </c:pt>
                <c:pt idx="58">
                  <c:v>1.006</c:v>
                </c:pt>
                <c:pt idx="59">
                  <c:v>-1.7600000000000001E-2</c:v>
                </c:pt>
                <c:pt idx="60">
                  <c:v>0.23039999999999999</c:v>
                </c:pt>
                <c:pt idx="61">
                  <c:v>0.20469999999999999</c:v>
                </c:pt>
                <c:pt idx="62">
                  <c:v>-0.70900000000000063</c:v>
                </c:pt>
                <c:pt idx="63">
                  <c:v>-1.1076999999999981</c:v>
                </c:pt>
                <c:pt idx="64">
                  <c:v>-1.0008999999999979</c:v>
                </c:pt>
                <c:pt idx="65">
                  <c:v>-0.37220000000000031</c:v>
                </c:pt>
                <c:pt idx="66">
                  <c:v>8.3200000000000024E-2</c:v>
                </c:pt>
                <c:pt idx="67">
                  <c:v>1.0843</c:v>
                </c:pt>
                <c:pt idx="68">
                  <c:v>0.3175000000000005</c:v>
                </c:pt>
                <c:pt idx="69">
                  <c:v>-0.24230000000000004</c:v>
                </c:pt>
                <c:pt idx="70">
                  <c:v>4.3000000000000069E-3</c:v>
                </c:pt>
                <c:pt idx="71">
                  <c:v>-6.4300000000000107E-2</c:v>
                </c:pt>
                <c:pt idx="72">
                  <c:v>0.1671</c:v>
                </c:pt>
                <c:pt idx="73">
                  <c:v>5.5500000000000022E-2</c:v>
                </c:pt>
                <c:pt idx="74">
                  <c:v>0.56840000000000002</c:v>
                </c:pt>
                <c:pt idx="75">
                  <c:v>0.97900000000000065</c:v>
                </c:pt>
                <c:pt idx="76">
                  <c:v>-0.85640000000000005</c:v>
                </c:pt>
                <c:pt idx="77">
                  <c:v>-0.10690000000000002</c:v>
                </c:pt>
                <c:pt idx="78">
                  <c:v>-0.17620000000000022</c:v>
                </c:pt>
                <c:pt idx="79">
                  <c:v>0.44180000000000008</c:v>
                </c:pt>
                <c:pt idx="80">
                  <c:v>-0.54310000000000003</c:v>
                </c:pt>
                <c:pt idx="81">
                  <c:v>0.666300000000001</c:v>
                </c:pt>
                <c:pt idx="82">
                  <c:v>0.44130000000000008</c:v>
                </c:pt>
                <c:pt idx="83">
                  <c:v>1.5964</c:v>
                </c:pt>
                <c:pt idx="84">
                  <c:v>-1.1465000000000001</c:v>
                </c:pt>
                <c:pt idx="85">
                  <c:v>-1.5485</c:v>
                </c:pt>
                <c:pt idx="86">
                  <c:v>0.73600000000000065</c:v>
                </c:pt>
                <c:pt idx="87">
                  <c:v>0.58299999999999996</c:v>
                </c:pt>
                <c:pt idx="88">
                  <c:v>1.4423999999999981</c:v>
                </c:pt>
                <c:pt idx="89">
                  <c:v>-0.50029999999999997</c:v>
                </c:pt>
                <c:pt idx="90">
                  <c:v>-0.80670000000000064</c:v>
                </c:pt>
                <c:pt idx="91">
                  <c:v>-2.9493</c:v>
                </c:pt>
                <c:pt idx="92">
                  <c:v>-1.4728999999999981</c:v>
                </c:pt>
                <c:pt idx="93">
                  <c:v>0.35250000000000031</c:v>
                </c:pt>
                <c:pt idx="94">
                  <c:v>1.8267</c:v>
                </c:pt>
                <c:pt idx="95">
                  <c:v>-0.56620000000000004</c:v>
                </c:pt>
                <c:pt idx="96">
                  <c:v>0.94440000000000002</c:v>
                </c:pt>
                <c:pt idx="97">
                  <c:v>0.27330000000000032</c:v>
                </c:pt>
                <c:pt idx="98">
                  <c:v>-0.81410000000000005</c:v>
                </c:pt>
                <c:pt idx="99">
                  <c:v>-0.84870000000000101</c:v>
                </c:pt>
                <c:pt idx="100">
                  <c:v>1.0358999999999976</c:v>
                </c:pt>
                <c:pt idx="101">
                  <c:v>-0.42660000000000031</c:v>
                </c:pt>
                <c:pt idx="102">
                  <c:v>1.0194999999999979</c:v>
                </c:pt>
                <c:pt idx="103">
                  <c:v>0.48590000000000044</c:v>
                </c:pt>
                <c:pt idx="104">
                  <c:v>1.2730999999999979</c:v>
                </c:pt>
                <c:pt idx="105">
                  <c:v>2.5000000000000001E-2</c:v>
                </c:pt>
                <c:pt idx="106">
                  <c:v>0.59129999999999949</c:v>
                </c:pt>
                <c:pt idx="107">
                  <c:v>-0.50260000000000005</c:v>
                </c:pt>
                <c:pt idx="108">
                  <c:v>0.39360000000000051</c:v>
                </c:pt>
                <c:pt idx="109">
                  <c:v>-0.34940000000000032</c:v>
                </c:pt>
                <c:pt idx="110">
                  <c:v>1.3662000000000001</c:v>
                </c:pt>
                <c:pt idx="111">
                  <c:v>-2.9823</c:v>
                </c:pt>
                <c:pt idx="112">
                  <c:v>-0.39620000000000044</c:v>
                </c:pt>
                <c:pt idx="113">
                  <c:v>-2.1989000000000001</c:v>
                </c:pt>
                <c:pt idx="114">
                  <c:v>1.1995</c:v>
                </c:pt>
                <c:pt idx="115">
                  <c:v>0.2238</c:v>
                </c:pt>
                <c:pt idx="116">
                  <c:v>1.4236999999999966</c:v>
                </c:pt>
                <c:pt idx="117">
                  <c:v>-2.2854999999999999</c:v>
                </c:pt>
                <c:pt idx="118">
                  <c:v>1.6780999999999999</c:v>
                </c:pt>
                <c:pt idx="119">
                  <c:v>0.78910000000000002</c:v>
                </c:pt>
                <c:pt idx="120">
                  <c:v>0.9294</c:v>
                </c:pt>
                <c:pt idx="121">
                  <c:v>0.48510000000000031</c:v>
                </c:pt>
                <c:pt idx="122">
                  <c:v>-0.41220000000000001</c:v>
                </c:pt>
                <c:pt idx="123">
                  <c:v>-0.25850000000000001</c:v>
                </c:pt>
                <c:pt idx="124">
                  <c:v>-0.51519999999999999</c:v>
                </c:pt>
                <c:pt idx="125">
                  <c:v>-0.44920000000000004</c:v>
                </c:pt>
                <c:pt idx="126">
                  <c:v>-1.4574999999999976</c:v>
                </c:pt>
                <c:pt idx="127">
                  <c:v>1.0517999999999978</c:v>
                </c:pt>
                <c:pt idx="128">
                  <c:v>0.13350000000000001</c:v>
                </c:pt>
                <c:pt idx="129">
                  <c:v>0.62930000000000064</c:v>
                </c:pt>
                <c:pt idx="130">
                  <c:v>0.43660000000000032</c:v>
                </c:pt>
                <c:pt idx="131">
                  <c:v>0.7873</c:v>
                </c:pt>
                <c:pt idx="132">
                  <c:v>-8.6900000000000005E-2</c:v>
                </c:pt>
                <c:pt idx="133">
                  <c:v>3.210000000000001E-2</c:v>
                </c:pt>
                <c:pt idx="134">
                  <c:v>0.9919</c:v>
                </c:pt>
                <c:pt idx="135">
                  <c:v>0.36140000000000044</c:v>
                </c:pt>
                <c:pt idx="136">
                  <c:v>0.49350000000000038</c:v>
                </c:pt>
                <c:pt idx="137">
                  <c:v>-1.6299999999999999E-2</c:v>
                </c:pt>
                <c:pt idx="138">
                  <c:v>1.518</c:v>
                </c:pt>
                <c:pt idx="139">
                  <c:v>4.1500000000000002E-2</c:v>
                </c:pt>
                <c:pt idx="140">
                  <c:v>0.51670000000000005</c:v>
                </c:pt>
                <c:pt idx="141">
                  <c:v>0.14190000000000022</c:v>
                </c:pt>
                <c:pt idx="142">
                  <c:v>0.64890000000000114</c:v>
                </c:pt>
                <c:pt idx="143">
                  <c:v>0.9923999999999995</c:v>
                </c:pt>
                <c:pt idx="144">
                  <c:v>2.1399999999999999E-2</c:v>
                </c:pt>
                <c:pt idx="145">
                  <c:v>-9.800000000000024E-3</c:v>
                </c:pt>
                <c:pt idx="146">
                  <c:v>-0.4471</c:v>
                </c:pt>
                <c:pt idx="147">
                  <c:v>-0.77420000000000089</c:v>
                </c:pt>
                <c:pt idx="148">
                  <c:v>-0.66760000000000153</c:v>
                </c:pt>
                <c:pt idx="149">
                  <c:v>0.49430000000000057</c:v>
                </c:pt>
                <c:pt idx="150">
                  <c:v>2.2525999999999997</c:v>
                </c:pt>
                <c:pt idx="151">
                  <c:v>1.5722</c:v>
                </c:pt>
                <c:pt idx="152">
                  <c:v>-0.76940000000000064</c:v>
                </c:pt>
                <c:pt idx="153">
                  <c:v>-2.1767999999999987</c:v>
                </c:pt>
                <c:pt idx="154">
                  <c:v>-0.53900000000000003</c:v>
                </c:pt>
                <c:pt idx="155">
                  <c:v>-1.2675999999999976</c:v>
                </c:pt>
                <c:pt idx="156">
                  <c:v>0.38500000000000051</c:v>
                </c:pt>
                <c:pt idx="157">
                  <c:v>0.71080000000000065</c:v>
                </c:pt>
                <c:pt idx="158">
                  <c:v>0.11609999999999998</c:v>
                </c:pt>
                <c:pt idx="159">
                  <c:v>-0.54120000000000001</c:v>
                </c:pt>
                <c:pt idx="160">
                  <c:v>-1.5244</c:v>
                </c:pt>
                <c:pt idx="161">
                  <c:v>-0.83250000000000002</c:v>
                </c:pt>
                <c:pt idx="162">
                  <c:v>-0.79920000000000002</c:v>
                </c:pt>
                <c:pt idx="163">
                  <c:v>1.0567</c:v>
                </c:pt>
                <c:pt idx="164">
                  <c:v>-0.13850000000000001</c:v>
                </c:pt>
                <c:pt idx="165">
                  <c:v>0.22539999999999999</c:v>
                </c:pt>
                <c:pt idx="166">
                  <c:v>0.78159999999999996</c:v>
                </c:pt>
                <c:pt idx="167">
                  <c:v>0.92510000000000003</c:v>
                </c:pt>
                <c:pt idx="168">
                  <c:v>-0.19089999999999999</c:v>
                </c:pt>
                <c:pt idx="169">
                  <c:v>-1.8142</c:v>
                </c:pt>
                <c:pt idx="170">
                  <c:v>1.5755999999999979</c:v>
                </c:pt>
                <c:pt idx="171">
                  <c:v>0.77770000000000128</c:v>
                </c:pt>
                <c:pt idx="172">
                  <c:v>-2.8899999999999999E-2</c:v>
                </c:pt>
                <c:pt idx="173">
                  <c:v>-1.2652999999999981</c:v>
                </c:pt>
                <c:pt idx="174">
                  <c:v>-0.74920000000000064</c:v>
                </c:pt>
                <c:pt idx="175">
                  <c:v>-0.18020000000000025</c:v>
                </c:pt>
                <c:pt idx="176">
                  <c:v>0.3175000000000005</c:v>
                </c:pt>
                <c:pt idx="177">
                  <c:v>-1.0145</c:v>
                </c:pt>
                <c:pt idx="178">
                  <c:v>0.97030000000000005</c:v>
                </c:pt>
                <c:pt idx="179">
                  <c:v>-0.89200000000000002</c:v>
                </c:pt>
                <c:pt idx="180">
                  <c:v>1.6926000000000001</c:v>
                </c:pt>
                <c:pt idx="181">
                  <c:v>-1.4682999999999982</c:v>
                </c:pt>
                <c:pt idx="182">
                  <c:v>-1.6813</c:v>
                </c:pt>
                <c:pt idx="183">
                  <c:v>-2.6970000000000001</c:v>
                </c:pt>
                <c:pt idx="184">
                  <c:v>-1.6465000000000001</c:v>
                </c:pt>
                <c:pt idx="185">
                  <c:v>1.3733</c:v>
                </c:pt>
                <c:pt idx="186">
                  <c:v>-0.66070000000000129</c:v>
                </c:pt>
                <c:pt idx="187">
                  <c:v>-0.57570000000000088</c:v>
                </c:pt>
                <c:pt idx="188">
                  <c:v>-0.2303</c:v>
                </c:pt>
                <c:pt idx="189">
                  <c:v>-0.55520000000000003</c:v>
                </c:pt>
                <c:pt idx="190">
                  <c:v>-0.96910000000000063</c:v>
                </c:pt>
                <c:pt idx="191">
                  <c:v>-0.51900000000000002</c:v>
                </c:pt>
                <c:pt idx="192">
                  <c:v>-0.36180000000000051</c:v>
                </c:pt>
                <c:pt idx="193">
                  <c:v>-0.652200000000001</c:v>
                </c:pt>
                <c:pt idx="194">
                  <c:v>1.9089</c:v>
                </c:pt>
                <c:pt idx="195">
                  <c:v>0.18350000000000022</c:v>
                </c:pt>
                <c:pt idx="196">
                  <c:v>-0.57720000000000005</c:v>
                </c:pt>
                <c:pt idx="197">
                  <c:v>0.32240000000000058</c:v>
                </c:pt>
                <c:pt idx="198">
                  <c:v>-0.86120000000000063</c:v>
                </c:pt>
                <c:pt idx="199">
                  <c:v>0.30720000000000008</c:v>
                </c:pt>
                <c:pt idx="200">
                  <c:v>-3.1100000000000006E-2</c:v>
                </c:pt>
                <c:pt idx="201">
                  <c:v>-0.21330000000000021</c:v>
                </c:pt>
                <c:pt idx="202">
                  <c:v>0.15670000000000028</c:v>
                </c:pt>
                <c:pt idx="203">
                  <c:v>-0.5262</c:v>
                </c:pt>
                <c:pt idx="204">
                  <c:v>8.5000000000000006E-2</c:v>
                </c:pt>
                <c:pt idx="205">
                  <c:v>-0.2336</c:v>
                </c:pt>
                <c:pt idx="206">
                  <c:v>0.65050000000000063</c:v>
                </c:pt>
                <c:pt idx="207">
                  <c:v>-0.44450000000000001</c:v>
                </c:pt>
                <c:pt idx="208">
                  <c:v>-0.85329999999999995</c:v>
                </c:pt>
                <c:pt idx="209">
                  <c:v>0.54370000000000063</c:v>
                </c:pt>
                <c:pt idx="210">
                  <c:v>1.3637999999999979</c:v>
                </c:pt>
                <c:pt idx="211">
                  <c:v>2.3599999999999993E-2</c:v>
                </c:pt>
                <c:pt idx="212">
                  <c:v>-6.9400000000000114E-2</c:v>
                </c:pt>
                <c:pt idx="213">
                  <c:v>0.57150000000000001</c:v>
                </c:pt>
                <c:pt idx="214">
                  <c:v>-0.12390000000000002</c:v>
                </c:pt>
                <c:pt idx="215">
                  <c:v>-0.17540000000000025</c:v>
                </c:pt>
                <c:pt idx="216">
                  <c:v>0.96780000000000088</c:v>
                </c:pt>
                <c:pt idx="217">
                  <c:v>-0.58119999999999949</c:v>
                </c:pt>
                <c:pt idx="218">
                  <c:v>0.21550000000000022</c:v>
                </c:pt>
                <c:pt idx="219">
                  <c:v>0.27250000000000002</c:v>
                </c:pt>
                <c:pt idx="220">
                  <c:v>0.14380000000000001</c:v>
                </c:pt>
                <c:pt idx="221">
                  <c:v>-0.70870000000000088</c:v>
                </c:pt>
                <c:pt idx="222">
                  <c:v>1.3124</c:v>
                </c:pt>
                <c:pt idx="223">
                  <c:v>0.1163</c:v>
                </c:pt>
                <c:pt idx="224">
                  <c:v>-1.6733</c:v>
                </c:pt>
                <c:pt idx="225">
                  <c:v>-1.4726999999999979</c:v>
                </c:pt>
                <c:pt idx="226">
                  <c:v>1.3899999999999999E-2</c:v>
                </c:pt>
                <c:pt idx="227">
                  <c:v>1.7430999999999981</c:v>
                </c:pt>
                <c:pt idx="228">
                  <c:v>1.4185999999999981</c:v>
                </c:pt>
                <c:pt idx="229">
                  <c:v>-0.36860000000000032</c:v>
                </c:pt>
                <c:pt idx="230">
                  <c:v>7.4000000000000133E-3</c:v>
                </c:pt>
                <c:pt idx="231">
                  <c:v>1.2516999999999976</c:v>
                </c:pt>
                <c:pt idx="232">
                  <c:v>0.84630000000000005</c:v>
                </c:pt>
                <c:pt idx="233">
                  <c:v>-0.24220000000000025</c:v>
                </c:pt>
                <c:pt idx="234">
                  <c:v>-0.60100000000000064</c:v>
                </c:pt>
                <c:pt idx="235">
                  <c:v>1.1757</c:v>
                </c:pt>
                <c:pt idx="236">
                  <c:v>-1.0177999999999976</c:v>
                </c:pt>
                <c:pt idx="237">
                  <c:v>0.28740000000000032</c:v>
                </c:pt>
                <c:pt idx="238">
                  <c:v>-2.4745999999999997</c:v>
                </c:pt>
                <c:pt idx="239">
                  <c:v>-1.2770999999999979</c:v>
                </c:pt>
                <c:pt idx="240">
                  <c:v>0.54810000000000003</c:v>
                </c:pt>
                <c:pt idx="241">
                  <c:v>0.20870000000000022</c:v>
                </c:pt>
                <c:pt idx="242">
                  <c:v>2.1213000000000002</c:v>
                </c:pt>
                <c:pt idx="243">
                  <c:v>1.8803000000000001</c:v>
                </c:pt>
                <c:pt idx="244">
                  <c:v>-1.0266</c:v>
                </c:pt>
                <c:pt idx="245">
                  <c:v>-2.4928999999999961</c:v>
                </c:pt>
                <c:pt idx="246">
                  <c:v>-0.44879999999999998</c:v>
                </c:pt>
                <c:pt idx="247">
                  <c:v>-0.14410000000000001</c:v>
                </c:pt>
                <c:pt idx="248">
                  <c:v>-0.21560000000000001</c:v>
                </c:pt>
                <c:pt idx="249">
                  <c:v>-2.2605000000000035</c:v>
                </c:pt>
                <c:pt idx="250">
                  <c:v>0.70070000000000088</c:v>
                </c:pt>
                <c:pt idx="251">
                  <c:v>-2.1604000000000001</c:v>
                </c:pt>
                <c:pt idx="252">
                  <c:v>-1.51</c:v>
                </c:pt>
                <c:pt idx="253">
                  <c:v>0.65740000000000065</c:v>
                </c:pt>
                <c:pt idx="254">
                  <c:v>2.1049000000000002</c:v>
                </c:pt>
                <c:pt idx="255">
                  <c:v>0.65840000000000065</c:v>
                </c:pt>
                <c:pt idx="256">
                  <c:v>0.62580000000000113</c:v>
                </c:pt>
                <c:pt idx="257">
                  <c:v>0.23790000000000025</c:v>
                </c:pt>
                <c:pt idx="258">
                  <c:v>0.13969999999999999</c:v>
                </c:pt>
                <c:pt idx="259">
                  <c:v>-1.7825</c:v>
                </c:pt>
                <c:pt idx="260">
                  <c:v>-0.92630000000000001</c:v>
                </c:pt>
                <c:pt idx="261">
                  <c:v>0.20550000000000004</c:v>
                </c:pt>
                <c:pt idx="262">
                  <c:v>-0.30720000000000008</c:v>
                </c:pt>
                <c:pt idx="263">
                  <c:v>-0.73570000000000102</c:v>
                </c:pt>
                <c:pt idx="264">
                  <c:v>-1.1122000000000001</c:v>
                </c:pt>
                <c:pt idx="265">
                  <c:v>5.1499999999999997E-2</c:v>
                </c:pt>
                <c:pt idx="266">
                  <c:v>0.22750000000000001</c:v>
                </c:pt>
                <c:pt idx="267">
                  <c:v>1.4804999999999982</c:v>
                </c:pt>
                <c:pt idx="268">
                  <c:v>2.6453000000000002</c:v>
                </c:pt>
                <c:pt idx="269">
                  <c:v>-0.12529999999999999</c:v>
                </c:pt>
                <c:pt idx="270">
                  <c:v>1.1687000000000001</c:v>
                </c:pt>
                <c:pt idx="271">
                  <c:v>0.4531</c:v>
                </c:pt>
                <c:pt idx="272">
                  <c:v>-0.65490000000000115</c:v>
                </c:pt>
                <c:pt idx="273">
                  <c:v>-0.55689999999999995</c:v>
                </c:pt>
                <c:pt idx="274">
                  <c:v>-0.62730000000000063</c:v>
                </c:pt>
                <c:pt idx="275">
                  <c:v>0.3296000000000005</c:v>
                </c:pt>
                <c:pt idx="276">
                  <c:v>0.73300000000000065</c:v>
                </c:pt>
                <c:pt idx="277">
                  <c:v>-4.3800000000000013E-2</c:v>
                </c:pt>
                <c:pt idx="278">
                  <c:v>-1.1113</c:v>
                </c:pt>
                <c:pt idx="279">
                  <c:v>0.80249999999999999</c:v>
                </c:pt>
                <c:pt idx="280">
                  <c:v>-1.6395</c:v>
                </c:pt>
                <c:pt idx="281">
                  <c:v>7.1999999999999995E-2</c:v>
                </c:pt>
                <c:pt idx="282">
                  <c:v>-1.9347000000000001</c:v>
                </c:pt>
                <c:pt idx="283">
                  <c:v>0.40360000000000001</c:v>
                </c:pt>
                <c:pt idx="284">
                  <c:v>0.50039999999999996</c:v>
                </c:pt>
                <c:pt idx="285">
                  <c:v>-0.15740000000000032</c:v>
                </c:pt>
                <c:pt idx="286">
                  <c:v>-0.39570000000000038</c:v>
                </c:pt>
                <c:pt idx="287">
                  <c:v>2.0295999999999998</c:v>
                </c:pt>
                <c:pt idx="288">
                  <c:v>1.036</c:v>
                </c:pt>
                <c:pt idx="289">
                  <c:v>1.2675999999999976</c:v>
                </c:pt>
                <c:pt idx="290">
                  <c:v>-1.7230999999999979</c:v>
                </c:pt>
                <c:pt idx="291">
                  <c:v>0.15790000000000032</c:v>
                </c:pt>
                <c:pt idx="292">
                  <c:v>-1.2230999999999979</c:v>
                </c:pt>
                <c:pt idx="293">
                  <c:v>-0.47610000000000002</c:v>
                </c:pt>
                <c:pt idx="294">
                  <c:v>0.630000000000001</c:v>
                </c:pt>
                <c:pt idx="295">
                  <c:v>2.0078999999999998</c:v>
                </c:pt>
                <c:pt idx="296">
                  <c:v>-2.4504999999999977</c:v>
                </c:pt>
                <c:pt idx="297">
                  <c:v>-3.0400000000000035E-2</c:v>
                </c:pt>
                <c:pt idx="298">
                  <c:v>-9.8300000000000026E-2</c:v>
                </c:pt>
                <c:pt idx="299">
                  <c:v>2.2515999999999998</c:v>
                </c:pt>
                <c:pt idx="300">
                  <c:v>1.784</c:v>
                </c:pt>
                <c:pt idx="301">
                  <c:v>-2.1547000000000001</c:v>
                </c:pt>
                <c:pt idx="302">
                  <c:v>-0.32360000000000044</c:v>
                </c:pt>
                <c:pt idx="303">
                  <c:v>-1.0352999999999983</c:v>
                </c:pt>
                <c:pt idx="304">
                  <c:v>0.82709999999999995</c:v>
                </c:pt>
                <c:pt idx="305">
                  <c:v>-1.0803</c:v>
                </c:pt>
                <c:pt idx="306">
                  <c:v>-2.3426999999999967</c:v>
                </c:pt>
                <c:pt idx="307">
                  <c:v>3.3877000000000002</c:v>
                </c:pt>
                <c:pt idx="308">
                  <c:v>2.6059000000000001</c:v>
                </c:pt>
                <c:pt idx="309">
                  <c:v>-0.50629999999999997</c:v>
                </c:pt>
                <c:pt idx="310">
                  <c:v>3.4700000000000002E-2</c:v>
                </c:pt>
                <c:pt idx="311">
                  <c:v>0.74680000000000102</c:v>
                </c:pt>
                <c:pt idx="312">
                  <c:v>-1.8958999999999981</c:v>
                </c:pt>
                <c:pt idx="313">
                  <c:v>0.1101</c:v>
                </c:pt>
                <c:pt idx="314">
                  <c:v>2.3493999999999997</c:v>
                </c:pt>
                <c:pt idx="315">
                  <c:v>-2.0131000000000001</c:v>
                </c:pt>
                <c:pt idx="316">
                  <c:v>-1.0105999999999982</c:v>
                </c:pt>
                <c:pt idx="317">
                  <c:v>-0.5534</c:v>
                </c:pt>
                <c:pt idx="318">
                  <c:v>-2.1000000000000012E-2</c:v>
                </c:pt>
                <c:pt idx="319">
                  <c:v>-2.3015999999999988</c:v>
                </c:pt>
                <c:pt idx="320">
                  <c:v>-1.9674</c:v>
                </c:pt>
                <c:pt idx="321">
                  <c:v>-5.7200000000000001E-2</c:v>
                </c:pt>
                <c:pt idx="322">
                  <c:v>0.40890000000000032</c:v>
                </c:pt>
                <c:pt idx="323">
                  <c:v>0.16209999999999999</c:v>
                </c:pt>
                <c:pt idx="324">
                  <c:v>0.73550000000000004</c:v>
                </c:pt>
                <c:pt idx="325">
                  <c:v>-0.115</c:v>
                </c:pt>
                <c:pt idx="326">
                  <c:v>1.5821000000000001</c:v>
                </c:pt>
                <c:pt idx="327">
                  <c:v>0.34510000000000002</c:v>
                </c:pt>
                <c:pt idx="328">
                  <c:v>-1.0291999999999979</c:v>
                </c:pt>
                <c:pt idx="329">
                  <c:v>8.8900000000000048E-2</c:v>
                </c:pt>
                <c:pt idx="330">
                  <c:v>-1.1445000000000001</c:v>
                </c:pt>
                <c:pt idx="331">
                  <c:v>0.96850000000000003</c:v>
                </c:pt>
                <c:pt idx="332">
                  <c:v>-1.7103999999999981</c:v>
                </c:pt>
                <c:pt idx="333">
                  <c:v>0.2928000000000005</c:v>
                </c:pt>
                <c:pt idx="334">
                  <c:v>-5.0200000000000002E-2</c:v>
                </c:pt>
                <c:pt idx="335">
                  <c:v>0.46650000000000008</c:v>
                </c:pt>
                <c:pt idx="336">
                  <c:v>0.26829999999999998</c:v>
                </c:pt>
                <c:pt idx="337">
                  <c:v>-0.54330000000000001</c:v>
                </c:pt>
                <c:pt idx="338">
                  <c:v>-0.92349999999999999</c:v>
                </c:pt>
                <c:pt idx="339">
                  <c:v>-0.43790000000000051</c:v>
                </c:pt>
                <c:pt idx="340">
                  <c:v>-1.8606</c:v>
                </c:pt>
                <c:pt idx="341">
                  <c:v>1.0190999999999979</c:v>
                </c:pt>
                <c:pt idx="342">
                  <c:v>0.39900000000000058</c:v>
                </c:pt>
                <c:pt idx="343">
                  <c:v>0.36250000000000032</c:v>
                </c:pt>
                <c:pt idx="344">
                  <c:v>-1.4041999999999979</c:v>
                </c:pt>
                <c:pt idx="345">
                  <c:v>1.1143000000000001</c:v>
                </c:pt>
                <c:pt idx="346">
                  <c:v>-0.84280000000000088</c:v>
                </c:pt>
                <c:pt idx="347">
                  <c:v>-1.6729000000000001</c:v>
                </c:pt>
                <c:pt idx="348">
                  <c:v>2.3702999999999967</c:v>
                </c:pt>
                <c:pt idx="349">
                  <c:v>1.0605</c:v>
                </c:pt>
                <c:pt idx="350">
                  <c:v>-0.58049999999999957</c:v>
                </c:pt>
                <c:pt idx="351">
                  <c:v>-1.4909999999999981</c:v>
                </c:pt>
                <c:pt idx="352">
                  <c:v>-1.8220000000000001</c:v>
                </c:pt>
                <c:pt idx="353">
                  <c:v>-0.41570000000000001</c:v>
                </c:pt>
                <c:pt idx="354">
                  <c:v>2.3462999999999967</c:v>
                </c:pt>
                <c:pt idx="355">
                  <c:v>0.46450000000000002</c:v>
                </c:pt>
                <c:pt idx="356">
                  <c:v>-1.3187</c:v>
                </c:pt>
                <c:pt idx="357">
                  <c:v>0.2248</c:v>
                </c:pt>
                <c:pt idx="358">
                  <c:v>-1.3303</c:v>
                </c:pt>
                <c:pt idx="359">
                  <c:v>0.37770000000000031</c:v>
                </c:pt>
                <c:pt idx="360">
                  <c:v>-0.53839999999999999</c:v>
                </c:pt>
                <c:pt idx="361">
                  <c:v>0.42190000000000044</c:v>
                </c:pt>
                <c:pt idx="362">
                  <c:v>-1.2729999999999981</c:v>
                </c:pt>
                <c:pt idx="363">
                  <c:v>-1.5867</c:v>
                </c:pt>
                <c:pt idx="364">
                  <c:v>-1.3206</c:v>
                </c:pt>
                <c:pt idx="365">
                  <c:v>0.44729999999999998</c:v>
                </c:pt>
                <c:pt idx="366">
                  <c:v>0.62020000000000064</c:v>
                </c:pt>
                <c:pt idx="367">
                  <c:v>1.573</c:v>
                </c:pt>
                <c:pt idx="368">
                  <c:v>1.1228</c:v>
                </c:pt>
                <c:pt idx="369">
                  <c:v>0.74590000000000101</c:v>
                </c:pt>
                <c:pt idx="370">
                  <c:v>2.5200000000000011E-2</c:v>
                </c:pt>
                <c:pt idx="371">
                  <c:v>0.82640000000000002</c:v>
                </c:pt>
                <c:pt idx="372">
                  <c:v>-1.9320999999999999</c:v>
                </c:pt>
                <c:pt idx="373">
                  <c:v>8.2400000000000015E-2</c:v>
                </c:pt>
                <c:pt idx="374">
                  <c:v>-0.10620000000000011</c:v>
                </c:pt>
                <c:pt idx="375">
                  <c:v>0.39070000000000032</c:v>
                </c:pt>
                <c:pt idx="376">
                  <c:v>0.86160000000000114</c:v>
                </c:pt>
                <c:pt idx="377">
                  <c:v>-1.1974</c:v>
                </c:pt>
                <c:pt idx="378">
                  <c:v>0.9194</c:v>
                </c:pt>
                <c:pt idx="379">
                  <c:v>0.19689999999999999</c:v>
                </c:pt>
                <c:pt idx="380">
                  <c:v>0.78649999999999998</c:v>
                </c:pt>
                <c:pt idx="381">
                  <c:v>-5.8700000000000023E-2</c:v>
                </c:pt>
                <c:pt idx="382">
                  <c:v>-0.79</c:v>
                </c:pt>
                <c:pt idx="383">
                  <c:v>-2.3283999999999998</c:v>
                </c:pt>
                <c:pt idx="384">
                  <c:v>0.32550000000000051</c:v>
                </c:pt>
                <c:pt idx="385">
                  <c:v>-0.45690000000000008</c:v>
                </c:pt>
                <c:pt idx="386">
                  <c:v>0.2616</c:v>
                </c:pt>
                <c:pt idx="387">
                  <c:v>-3.9199999999999999E-2</c:v>
                </c:pt>
                <c:pt idx="388">
                  <c:v>0.26529999999999998</c:v>
                </c:pt>
                <c:pt idx="389">
                  <c:v>-0.65530000000000088</c:v>
                </c:pt>
                <c:pt idx="390">
                  <c:v>-5.2900000000000023E-2</c:v>
                </c:pt>
                <c:pt idx="391">
                  <c:v>-2.07E-2</c:v>
                </c:pt>
                <c:pt idx="392">
                  <c:v>0.87320000000000064</c:v>
                </c:pt>
                <c:pt idx="393">
                  <c:v>-0.2631</c:v>
                </c:pt>
                <c:pt idx="394">
                  <c:v>-0.34530000000000038</c:v>
                </c:pt>
                <c:pt idx="395">
                  <c:v>-0.38880000000000065</c:v>
                </c:pt>
                <c:pt idx="396">
                  <c:v>0.48650000000000032</c:v>
                </c:pt>
                <c:pt idx="397">
                  <c:v>0.3805000000000005</c:v>
                </c:pt>
                <c:pt idx="398">
                  <c:v>0.10160000000000002</c:v>
                </c:pt>
                <c:pt idx="399">
                  <c:v>0.50719999999999998</c:v>
                </c:pt>
                <c:pt idx="400">
                  <c:v>-0.70760000000000101</c:v>
                </c:pt>
                <c:pt idx="401">
                  <c:v>8.7600000000000025E-2</c:v>
                </c:pt>
                <c:pt idx="402">
                  <c:v>-1.2427999999999981</c:v>
                </c:pt>
                <c:pt idx="403">
                  <c:v>-0.66410000000000113</c:v>
                </c:pt>
                <c:pt idx="404">
                  <c:v>0.61860000000000115</c:v>
                </c:pt>
                <c:pt idx="405">
                  <c:v>0.17319999999999999</c:v>
                </c:pt>
                <c:pt idx="406">
                  <c:v>0.43680000000000058</c:v>
                </c:pt>
                <c:pt idx="407">
                  <c:v>0.93489999999999995</c:v>
                </c:pt>
                <c:pt idx="408">
                  <c:v>0.35550000000000032</c:v>
                </c:pt>
                <c:pt idx="409">
                  <c:v>-0.29790000000000044</c:v>
                </c:pt>
                <c:pt idx="410">
                  <c:v>-0.66030000000000089</c:v>
                </c:pt>
                <c:pt idx="411">
                  <c:v>0.55640000000000001</c:v>
                </c:pt>
                <c:pt idx="412">
                  <c:v>2.5139999999999998</c:v>
                </c:pt>
                <c:pt idx="413">
                  <c:v>-0.97419999999999995</c:v>
                </c:pt>
                <c:pt idx="414">
                  <c:v>0.50839999999999996</c:v>
                </c:pt>
                <c:pt idx="415">
                  <c:v>-0.63030000000000064</c:v>
                </c:pt>
                <c:pt idx="416">
                  <c:v>-0.851800000000001</c:v>
                </c:pt>
                <c:pt idx="417">
                  <c:v>1.6476999999999982</c:v>
                </c:pt>
                <c:pt idx="418">
                  <c:v>1.881</c:v>
                </c:pt>
                <c:pt idx="419">
                  <c:v>0.74200000000000088</c:v>
                </c:pt>
                <c:pt idx="420">
                  <c:v>-0.27700000000000002</c:v>
                </c:pt>
                <c:pt idx="421">
                  <c:v>-0.48330000000000051</c:v>
                </c:pt>
                <c:pt idx="422">
                  <c:v>0.59649999999999959</c:v>
                </c:pt>
                <c:pt idx="423">
                  <c:v>-0.70350000000000001</c:v>
                </c:pt>
                <c:pt idx="424">
                  <c:v>0.45750000000000002</c:v>
                </c:pt>
                <c:pt idx="425">
                  <c:v>-1.4785999999999981</c:v>
                </c:pt>
                <c:pt idx="426">
                  <c:v>1.0900000000000003E-2</c:v>
                </c:pt>
                <c:pt idx="427">
                  <c:v>1.1640999999999999</c:v>
                </c:pt>
                <c:pt idx="428">
                  <c:v>5.8500000000000003E-2</c:v>
                </c:pt>
                <c:pt idx="429">
                  <c:v>-0.68730000000000002</c:v>
                </c:pt>
                <c:pt idx="430">
                  <c:v>-1.0911999999999982</c:v>
                </c:pt>
                <c:pt idx="431">
                  <c:v>-0.24560000000000001</c:v>
                </c:pt>
                <c:pt idx="432">
                  <c:v>1.4515999999999973</c:v>
                </c:pt>
                <c:pt idx="433">
                  <c:v>-0.5857</c:v>
                </c:pt>
                <c:pt idx="434">
                  <c:v>-1.8207</c:v>
                </c:pt>
                <c:pt idx="435">
                  <c:v>-0.45200000000000001</c:v>
                </c:pt>
                <c:pt idx="436">
                  <c:v>-0.90880000000000005</c:v>
                </c:pt>
                <c:pt idx="437">
                  <c:v>0.76170000000000115</c:v>
                </c:pt>
                <c:pt idx="438">
                  <c:v>0.65910000000000102</c:v>
                </c:pt>
                <c:pt idx="439">
                  <c:v>-0.18860000000000021</c:v>
                </c:pt>
                <c:pt idx="440">
                  <c:v>-1.6398999999999981</c:v>
                </c:pt>
                <c:pt idx="441">
                  <c:v>0.10870000000000013</c:v>
                </c:pt>
                <c:pt idx="442">
                  <c:v>-0.63770000000000115</c:v>
                </c:pt>
                <c:pt idx="443">
                  <c:v>-0.77670000000000128</c:v>
                </c:pt>
                <c:pt idx="444">
                  <c:v>0.4486</c:v>
                </c:pt>
                <c:pt idx="445">
                  <c:v>1.0778999999999979</c:v>
                </c:pt>
                <c:pt idx="446">
                  <c:v>1.6667000000000001</c:v>
                </c:pt>
                <c:pt idx="447">
                  <c:v>-1.5677999999999981</c:v>
                </c:pt>
                <c:pt idx="448">
                  <c:v>0.45840000000000031</c:v>
                </c:pt>
                <c:pt idx="449">
                  <c:v>-0.30160000000000031</c:v>
                </c:pt>
                <c:pt idx="450">
                  <c:v>0.58069999999999999</c:v>
                </c:pt>
                <c:pt idx="451">
                  <c:v>1.2093999999999976</c:v>
                </c:pt>
                <c:pt idx="452">
                  <c:v>-1.7010999999999976</c:v>
                </c:pt>
                <c:pt idx="453">
                  <c:v>-1.0266999999999982</c:v>
                </c:pt>
                <c:pt idx="454">
                  <c:v>1.1768000000000001</c:v>
                </c:pt>
                <c:pt idx="455">
                  <c:v>1.9162999999999999</c:v>
                </c:pt>
                <c:pt idx="456">
                  <c:v>1.7934999999999981</c:v>
                </c:pt>
                <c:pt idx="457">
                  <c:v>0.18920000000000028</c:v>
                </c:pt>
                <c:pt idx="458">
                  <c:v>1.1651</c:v>
                </c:pt>
                <c:pt idx="459">
                  <c:v>-0.1943</c:v>
                </c:pt>
                <c:pt idx="460">
                  <c:v>-1.3595999999999981</c:v>
                </c:pt>
                <c:pt idx="461">
                  <c:v>1.2672999999999981</c:v>
                </c:pt>
                <c:pt idx="462">
                  <c:v>-0.1103</c:v>
                </c:pt>
                <c:pt idx="463">
                  <c:v>0.20710000000000001</c:v>
                </c:pt>
                <c:pt idx="464">
                  <c:v>1.9487000000000001</c:v>
                </c:pt>
                <c:pt idx="465">
                  <c:v>0.89680000000000004</c:v>
                </c:pt>
                <c:pt idx="466">
                  <c:v>0.71960000000000102</c:v>
                </c:pt>
                <c:pt idx="467">
                  <c:v>-0.2208</c:v>
                </c:pt>
                <c:pt idx="468">
                  <c:v>2.9358999999999966</c:v>
                </c:pt>
                <c:pt idx="469">
                  <c:v>-0.82990000000000064</c:v>
                </c:pt>
                <c:pt idx="470">
                  <c:v>6.5000000000000101E-3</c:v>
                </c:pt>
                <c:pt idx="471">
                  <c:v>-0.42370000000000002</c:v>
                </c:pt>
                <c:pt idx="472">
                  <c:v>-1.2222999999999982</c:v>
                </c:pt>
                <c:pt idx="473">
                  <c:v>-1.1829000000000001</c:v>
                </c:pt>
                <c:pt idx="474">
                  <c:v>0.34970000000000001</c:v>
                </c:pt>
                <c:pt idx="475">
                  <c:v>-2.2094999999999998</c:v>
                </c:pt>
                <c:pt idx="476">
                  <c:v>0.38540000000000058</c:v>
                </c:pt>
                <c:pt idx="477">
                  <c:v>0.25990000000000002</c:v>
                </c:pt>
                <c:pt idx="478">
                  <c:v>0.33550000000000058</c:v>
                </c:pt>
                <c:pt idx="479">
                  <c:v>0.34500000000000008</c:v>
                </c:pt>
                <c:pt idx="480">
                  <c:v>-1.4691999999999978</c:v>
                </c:pt>
                <c:pt idx="481">
                  <c:v>-1.4641999999999982</c:v>
                </c:pt>
                <c:pt idx="482">
                  <c:v>0.68259999999999998</c:v>
                </c:pt>
                <c:pt idx="483">
                  <c:v>2.5999999999999999E-3</c:v>
                </c:pt>
                <c:pt idx="484">
                  <c:v>1.0988</c:v>
                </c:pt>
                <c:pt idx="485">
                  <c:v>-1.3643000000000001</c:v>
                </c:pt>
                <c:pt idx="486">
                  <c:v>-0.52459999999999996</c:v>
                </c:pt>
                <c:pt idx="487">
                  <c:v>0.73140000000000005</c:v>
                </c:pt>
                <c:pt idx="488">
                  <c:v>-0.36000000000000032</c:v>
                </c:pt>
                <c:pt idx="489">
                  <c:v>0.12559999999999999</c:v>
                </c:pt>
                <c:pt idx="490">
                  <c:v>-1.5750999999999982</c:v>
                </c:pt>
                <c:pt idx="491">
                  <c:v>-1.0578999999999978</c:v>
                </c:pt>
                <c:pt idx="492">
                  <c:v>0.65880000000000116</c:v>
                </c:pt>
                <c:pt idx="493">
                  <c:v>-0.88500000000000001</c:v>
                </c:pt>
                <c:pt idx="494">
                  <c:v>-0.14870000000000025</c:v>
                </c:pt>
                <c:pt idx="495">
                  <c:v>0.47600000000000031</c:v>
                </c:pt>
                <c:pt idx="496">
                  <c:v>-0.68030000000000002</c:v>
                </c:pt>
                <c:pt idx="497">
                  <c:v>0.30500000000000038</c:v>
                </c:pt>
                <c:pt idx="498">
                  <c:v>0.62590000000000101</c:v>
                </c:pt>
                <c:pt idx="499">
                  <c:v>1.3855999999999982</c:v>
                </c:pt>
                <c:pt idx="500">
                  <c:v>-0.20700000000000021</c:v>
                </c:pt>
                <c:pt idx="501">
                  <c:v>-0.20240000000000022</c:v>
                </c:pt>
                <c:pt idx="502">
                  <c:v>0.32180000000000064</c:v>
                </c:pt>
                <c:pt idx="503">
                  <c:v>1.0055999999999976</c:v>
                </c:pt>
                <c:pt idx="504">
                  <c:v>-0.53680000000000005</c:v>
                </c:pt>
                <c:pt idx="505">
                  <c:v>-0.29660000000000031</c:v>
                </c:pt>
                <c:pt idx="506">
                  <c:v>-0.10170000000000011</c:v>
                </c:pt>
                <c:pt idx="507">
                  <c:v>0.74930000000000063</c:v>
                </c:pt>
                <c:pt idx="508">
                  <c:v>0.59589999999999999</c:v>
                </c:pt>
                <c:pt idx="509">
                  <c:v>0.12060000000000011</c:v>
                </c:pt>
                <c:pt idx="510">
                  <c:v>-0.59409999999999996</c:v>
                </c:pt>
                <c:pt idx="511">
                  <c:v>-1.5856999999999983</c:v>
                </c:pt>
                <c:pt idx="512">
                  <c:v>0.57370000000000065</c:v>
                </c:pt>
                <c:pt idx="513">
                  <c:v>0.93820000000000003</c:v>
                </c:pt>
                <c:pt idx="514">
                  <c:v>-0.14360000000000001</c:v>
                </c:pt>
                <c:pt idx="515">
                  <c:v>7.51E-2</c:v>
                </c:pt>
                <c:pt idx="516">
                  <c:v>0.19819999999999999</c:v>
                </c:pt>
                <c:pt idx="517">
                  <c:v>-0.18330000000000021</c:v>
                </c:pt>
                <c:pt idx="518">
                  <c:v>0.25690000000000002</c:v>
                </c:pt>
                <c:pt idx="519">
                  <c:v>-0.85929999999999995</c:v>
                </c:pt>
                <c:pt idx="520">
                  <c:v>-0.78839999999999999</c:v>
                </c:pt>
                <c:pt idx="521">
                  <c:v>0.85170000000000101</c:v>
                </c:pt>
                <c:pt idx="522">
                  <c:v>-0.46480000000000032</c:v>
                </c:pt>
                <c:pt idx="523">
                  <c:v>-0.2626</c:v>
                </c:pt>
                <c:pt idx="524">
                  <c:v>-0.5181</c:v>
                </c:pt>
                <c:pt idx="525">
                  <c:v>-0.10349999999999998</c:v>
                </c:pt>
                <c:pt idx="526">
                  <c:v>0.39280000000000076</c:v>
                </c:pt>
                <c:pt idx="527">
                  <c:v>9.2000000000000026E-2</c:v>
                </c:pt>
                <c:pt idx="528">
                  <c:v>-0.1678</c:v>
                </c:pt>
                <c:pt idx="529">
                  <c:v>-1.0261</c:v>
                </c:pt>
                <c:pt idx="530">
                  <c:v>-0.74890000000000101</c:v>
                </c:pt>
                <c:pt idx="531">
                  <c:v>0.9893999999999995</c:v>
                </c:pt>
                <c:pt idx="532">
                  <c:v>0.11370000000000002</c:v>
                </c:pt>
                <c:pt idx="533">
                  <c:v>-5.3699999999999998E-2</c:v>
                </c:pt>
                <c:pt idx="534">
                  <c:v>0.54600000000000004</c:v>
                </c:pt>
                <c:pt idx="535">
                  <c:v>0.76220000000000065</c:v>
                </c:pt>
                <c:pt idx="536">
                  <c:v>0.30100000000000032</c:v>
                </c:pt>
                <c:pt idx="537">
                  <c:v>-0.37490000000000051</c:v>
                </c:pt>
                <c:pt idx="538">
                  <c:v>0.2311</c:v>
                </c:pt>
                <c:pt idx="539">
                  <c:v>-3.39E-2</c:v>
                </c:pt>
                <c:pt idx="540">
                  <c:v>0.24630000000000021</c:v>
                </c:pt>
                <c:pt idx="541">
                  <c:v>0.47210000000000002</c:v>
                </c:pt>
                <c:pt idx="542">
                  <c:v>-8.9500000000000177E-2</c:v>
                </c:pt>
                <c:pt idx="543">
                  <c:v>-0.652200000000001</c:v>
                </c:pt>
                <c:pt idx="544">
                  <c:v>1.1355</c:v>
                </c:pt>
                <c:pt idx="545">
                  <c:v>0.13789999999999999</c:v>
                </c:pt>
                <c:pt idx="546">
                  <c:v>3.44E-2</c:v>
                </c:pt>
                <c:pt idx="547">
                  <c:v>0.83640000000000003</c:v>
                </c:pt>
                <c:pt idx="548">
                  <c:v>-0.80410000000000004</c:v>
                </c:pt>
                <c:pt idx="549">
                  <c:v>0.25879999999999997</c:v>
                </c:pt>
                <c:pt idx="550">
                  <c:v>0.97230000000000005</c:v>
                </c:pt>
                <c:pt idx="551">
                  <c:v>0.53620000000000001</c:v>
                </c:pt>
                <c:pt idx="552">
                  <c:v>0.21650000000000022</c:v>
                </c:pt>
                <c:pt idx="553">
                  <c:v>-0.12330000000000002</c:v>
                </c:pt>
                <c:pt idx="554">
                  <c:v>1.7865</c:v>
                </c:pt>
                <c:pt idx="555">
                  <c:v>0.27430000000000032</c:v>
                </c:pt>
                <c:pt idx="556">
                  <c:v>0.68990000000000062</c:v>
                </c:pt>
                <c:pt idx="557">
                  <c:v>5.4400000000000087E-2</c:v>
                </c:pt>
                <c:pt idx="558">
                  <c:v>2.7900000000000012E-2</c:v>
                </c:pt>
                <c:pt idx="559">
                  <c:v>0.19650000000000001</c:v>
                </c:pt>
                <c:pt idx="560">
                  <c:v>-0.97650000000000003</c:v>
                </c:pt>
                <c:pt idx="561">
                  <c:v>-1.2818999999999976</c:v>
                </c:pt>
                <c:pt idx="562">
                  <c:v>0.91310000000000002</c:v>
                </c:pt>
                <c:pt idx="563">
                  <c:v>6.8400000000000002E-2</c:v>
                </c:pt>
                <c:pt idx="564">
                  <c:v>0.44590000000000002</c:v>
                </c:pt>
                <c:pt idx="565">
                  <c:v>-1.1660999999999999</c:v>
                </c:pt>
                <c:pt idx="566">
                  <c:v>2.700000000000004E-3</c:v>
                </c:pt>
                <c:pt idx="567">
                  <c:v>-0.86480000000000101</c:v>
                </c:pt>
                <c:pt idx="568">
                  <c:v>-0.14380000000000001</c:v>
                </c:pt>
                <c:pt idx="569">
                  <c:v>0.5202</c:v>
                </c:pt>
                <c:pt idx="570">
                  <c:v>0.75030000000000063</c:v>
                </c:pt>
                <c:pt idx="571">
                  <c:v>0.79049999999999998</c:v>
                </c:pt>
                <c:pt idx="572">
                  <c:v>-0.867900000000001</c:v>
                </c:pt>
                <c:pt idx="573">
                  <c:v>-0.14410000000000001</c:v>
                </c:pt>
                <c:pt idx="574">
                  <c:v>8.2700000000000023E-2</c:v>
                </c:pt>
                <c:pt idx="575">
                  <c:v>-1.1746000000000001</c:v>
                </c:pt>
                <c:pt idx="576">
                  <c:v>8.7500000000000008E-2</c:v>
                </c:pt>
                <c:pt idx="577">
                  <c:v>-0.12220000000000011</c:v>
                </c:pt>
                <c:pt idx="578">
                  <c:v>0.28370000000000001</c:v>
                </c:pt>
                <c:pt idx="579">
                  <c:v>0.28860000000000002</c:v>
                </c:pt>
                <c:pt idx="580">
                  <c:v>0.39970000000000044</c:v>
                </c:pt>
                <c:pt idx="581">
                  <c:v>-0.5444</c:v>
                </c:pt>
                <c:pt idx="582">
                  <c:v>0.64440000000000064</c:v>
                </c:pt>
                <c:pt idx="583">
                  <c:v>1.3512999999999982</c:v>
                </c:pt>
                <c:pt idx="584">
                  <c:v>-0.57820000000000005</c:v>
                </c:pt>
                <c:pt idx="585">
                  <c:v>0.45840000000000031</c:v>
                </c:pt>
                <c:pt idx="586">
                  <c:v>0.41750000000000032</c:v>
                </c:pt>
                <c:pt idx="587">
                  <c:v>-0.21160000000000001</c:v>
                </c:pt>
                <c:pt idx="588">
                  <c:v>-0.54470000000000063</c:v>
                </c:pt>
                <c:pt idx="589">
                  <c:v>0.33820000000000044</c:v>
                </c:pt>
                <c:pt idx="590">
                  <c:v>-4.2100000000000012E-2</c:v>
                </c:pt>
                <c:pt idx="591">
                  <c:v>-0.71910000000000063</c:v>
                </c:pt>
                <c:pt idx="592">
                  <c:v>-0.30180000000000051</c:v>
                </c:pt>
                <c:pt idx="593">
                  <c:v>-5.6300000000000003E-2</c:v>
                </c:pt>
                <c:pt idx="594">
                  <c:v>-0.38740000000000058</c:v>
                </c:pt>
                <c:pt idx="595">
                  <c:v>0.47430000000000044</c:v>
                </c:pt>
                <c:pt idx="596">
                  <c:v>-0.62670000000000115</c:v>
                </c:pt>
                <c:pt idx="597">
                  <c:v>-0.22639999999999999</c:v>
                </c:pt>
                <c:pt idx="598">
                  <c:v>-0.29760000000000031</c:v>
                </c:pt>
                <c:pt idx="599">
                  <c:v>0.13639999999999999</c:v>
                </c:pt>
                <c:pt idx="600">
                  <c:v>0.17570000000000022</c:v>
                </c:pt>
                <c:pt idx="601">
                  <c:v>0.29570000000000002</c:v>
                </c:pt>
                <c:pt idx="602">
                  <c:v>-1.4386999999999981</c:v>
                </c:pt>
                <c:pt idx="603">
                  <c:v>0.5323</c:v>
                </c:pt>
                <c:pt idx="604">
                  <c:v>0.91410000000000002</c:v>
                </c:pt>
                <c:pt idx="605">
                  <c:v>0.88660000000000005</c:v>
                </c:pt>
                <c:pt idx="606">
                  <c:v>0.19670000000000001</c:v>
                </c:pt>
                <c:pt idx="607">
                  <c:v>0.20250000000000001</c:v>
                </c:pt>
                <c:pt idx="608">
                  <c:v>-9.9400000000000002E-2</c:v>
                </c:pt>
                <c:pt idx="609">
                  <c:v>-0.95000000000000062</c:v>
                </c:pt>
                <c:pt idx="610">
                  <c:v>-1.2474999999999976</c:v>
                </c:pt>
                <c:pt idx="611">
                  <c:v>-0.29950000000000032</c:v>
                </c:pt>
                <c:pt idx="612">
                  <c:v>-0.76359999999999995</c:v>
                </c:pt>
                <c:pt idx="613">
                  <c:v>0.9073</c:v>
                </c:pt>
                <c:pt idx="614">
                  <c:v>5.8900000000000001E-2</c:v>
                </c:pt>
                <c:pt idx="615">
                  <c:v>-1.1126</c:v>
                </c:pt>
                <c:pt idx="616">
                  <c:v>-0.73950000000000005</c:v>
                </c:pt>
                <c:pt idx="617">
                  <c:v>-0.76470000000000116</c:v>
                </c:pt>
                <c:pt idx="618">
                  <c:v>-0.1014</c:v>
                </c:pt>
                <c:pt idx="619">
                  <c:v>0.98599999999999999</c:v>
                </c:pt>
                <c:pt idx="620">
                  <c:v>-0.60029999999999994</c:v>
                </c:pt>
                <c:pt idx="621">
                  <c:v>0.24400000000000022</c:v>
                </c:pt>
                <c:pt idx="622">
                  <c:v>-0.15280000000000021</c:v>
                </c:pt>
                <c:pt idx="623">
                  <c:v>-0.77080000000000115</c:v>
                </c:pt>
                <c:pt idx="624">
                  <c:v>0.36970000000000008</c:v>
                </c:pt>
                <c:pt idx="625">
                  <c:v>0.89490000000000003</c:v>
                </c:pt>
                <c:pt idx="626">
                  <c:v>0.38960000000000045</c:v>
                </c:pt>
                <c:pt idx="627">
                  <c:v>0.28330000000000038</c:v>
                </c:pt>
                <c:pt idx="628">
                  <c:v>0.5877</c:v>
                </c:pt>
                <c:pt idx="629">
                  <c:v>0.96690000000000065</c:v>
                </c:pt>
                <c:pt idx="630">
                  <c:v>-1.0104</c:v>
                </c:pt>
                <c:pt idx="631">
                  <c:v>-0.32530000000000064</c:v>
                </c:pt>
                <c:pt idx="632">
                  <c:v>0.78220000000000001</c:v>
                </c:pt>
                <c:pt idx="633">
                  <c:v>-0.42130000000000051</c:v>
                </c:pt>
                <c:pt idx="634">
                  <c:v>-0.48410000000000031</c:v>
                </c:pt>
                <c:pt idx="635">
                  <c:v>0.69540000000000002</c:v>
                </c:pt>
                <c:pt idx="636">
                  <c:v>-2.9800000000000011E-2</c:v>
                </c:pt>
                <c:pt idx="637">
                  <c:v>-0.39980000000000077</c:v>
                </c:pt>
                <c:pt idx="638">
                  <c:v>-0.2291</c:v>
                </c:pt>
                <c:pt idx="639">
                  <c:v>0.96280000000000088</c:v>
                </c:pt>
                <c:pt idx="640">
                  <c:v>0.47260000000000002</c:v>
                </c:pt>
                <c:pt idx="641">
                  <c:v>0.31880000000000064</c:v>
                </c:pt>
                <c:pt idx="642">
                  <c:v>7.6600000000000001E-2</c:v>
                </c:pt>
                <c:pt idx="643">
                  <c:v>-0.21700000000000022</c:v>
                </c:pt>
                <c:pt idx="644">
                  <c:v>1.8325</c:v>
                </c:pt>
                <c:pt idx="645">
                  <c:v>0.66820000000000102</c:v>
                </c:pt>
                <c:pt idx="646">
                  <c:v>1.5225</c:v>
                </c:pt>
                <c:pt idx="647">
                  <c:v>-0.17419999999999999</c:v>
                </c:pt>
                <c:pt idx="648">
                  <c:v>-1.2263999999999982</c:v>
                </c:pt>
                <c:pt idx="649">
                  <c:v>0.73429999999999995</c:v>
                </c:pt>
                <c:pt idx="650">
                  <c:v>-1.5196999999999976</c:v>
                </c:pt>
                <c:pt idx="651">
                  <c:v>1.7601</c:v>
                </c:pt>
                <c:pt idx="652">
                  <c:v>-0.86160000000000114</c:v>
                </c:pt>
                <c:pt idx="653">
                  <c:v>-0.85310000000000064</c:v>
                </c:pt>
                <c:pt idx="654">
                  <c:v>-1.9883999999999999</c:v>
                </c:pt>
                <c:pt idx="655">
                  <c:v>0.75530000000000064</c:v>
                </c:pt>
                <c:pt idx="656">
                  <c:v>0.66180000000000117</c:v>
                </c:pt>
                <c:pt idx="657">
                  <c:v>2.9364999999999961</c:v>
                </c:pt>
                <c:pt idx="658">
                  <c:v>1.4971999999999981</c:v>
                </c:pt>
                <c:pt idx="659">
                  <c:v>-0.34250000000000008</c:v>
                </c:pt>
                <c:pt idx="660">
                  <c:v>-2.0343</c:v>
                </c:pt>
                <c:pt idx="661">
                  <c:v>0.15440000000000029</c:v>
                </c:pt>
                <c:pt idx="662">
                  <c:v>-0.56459999999999999</c:v>
                </c:pt>
                <c:pt idx="663">
                  <c:v>-1.7134999999999976</c:v>
                </c:pt>
                <c:pt idx="664">
                  <c:v>0.92849999999999999</c:v>
                </c:pt>
                <c:pt idx="665">
                  <c:v>0.17440000000000025</c:v>
                </c:pt>
                <c:pt idx="666">
                  <c:v>-1.6777</c:v>
                </c:pt>
                <c:pt idx="667">
                  <c:v>-1.0633999999999979</c:v>
                </c:pt>
                <c:pt idx="668">
                  <c:v>0.23920000000000022</c:v>
                </c:pt>
                <c:pt idx="669">
                  <c:v>-1.6577999999999982</c:v>
                </c:pt>
                <c:pt idx="670">
                  <c:v>-1.127</c:v>
                </c:pt>
                <c:pt idx="671">
                  <c:v>-0.23700000000000004</c:v>
                </c:pt>
                <c:pt idx="672">
                  <c:v>1.7056999999999973</c:v>
                </c:pt>
                <c:pt idx="673">
                  <c:v>-0.79830000000000001</c:v>
                </c:pt>
                <c:pt idx="674">
                  <c:v>1.5008999999999979</c:v>
                </c:pt>
                <c:pt idx="675">
                  <c:v>0.69710000000000005</c:v>
                </c:pt>
                <c:pt idx="676">
                  <c:v>1.1536</c:v>
                </c:pt>
                <c:pt idx="677">
                  <c:v>0.23200000000000001</c:v>
                </c:pt>
                <c:pt idx="678">
                  <c:v>-1.2272999999999976</c:v>
                </c:pt>
                <c:pt idx="679">
                  <c:v>-0.39930000000000077</c:v>
                </c:pt>
                <c:pt idx="680">
                  <c:v>-1.0178999999999976</c:v>
                </c:pt>
                <c:pt idx="681">
                  <c:v>-1.4307999999999979</c:v>
                </c:pt>
                <c:pt idx="682">
                  <c:v>0.89480000000000004</c:v>
                </c:pt>
                <c:pt idx="683">
                  <c:v>0.61170000000000102</c:v>
                </c:pt>
                <c:pt idx="684">
                  <c:v>-0.17860000000000001</c:v>
                </c:pt>
                <c:pt idx="685">
                  <c:v>-0.17180000000000001</c:v>
                </c:pt>
                <c:pt idx="686">
                  <c:v>1.3618999999999983</c:v>
                </c:pt>
                <c:pt idx="687">
                  <c:v>0.36540000000000045</c:v>
                </c:pt>
                <c:pt idx="688">
                  <c:v>-8.0400000000000041E-2</c:v>
                </c:pt>
                <c:pt idx="689">
                  <c:v>-0.98470000000000002</c:v>
                </c:pt>
                <c:pt idx="690">
                  <c:v>-0.14330000000000001</c:v>
                </c:pt>
                <c:pt idx="691">
                  <c:v>1.4704999999999981</c:v>
                </c:pt>
                <c:pt idx="692">
                  <c:v>0.21180000000000004</c:v>
                </c:pt>
                <c:pt idx="693">
                  <c:v>0.95900000000000063</c:v>
                </c:pt>
                <c:pt idx="694">
                  <c:v>-0.88060000000000005</c:v>
                </c:pt>
                <c:pt idx="695">
                  <c:v>0.76859999999999995</c:v>
                </c:pt>
                <c:pt idx="696">
                  <c:v>1.7093999999999976</c:v>
                </c:pt>
                <c:pt idx="697">
                  <c:v>-0.39670000000000044</c:v>
                </c:pt>
                <c:pt idx="698">
                  <c:v>0.3684000000000005</c:v>
                </c:pt>
                <c:pt idx="699">
                  <c:v>-2.4199999999999989E-2</c:v>
                </c:pt>
                <c:pt idx="700">
                  <c:v>-0.64840000000000064</c:v>
                </c:pt>
                <c:pt idx="701">
                  <c:v>-0.37910000000000038</c:v>
                </c:pt>
                <c:pt idx="702">
                  <c:v>1.2336999999999976</c:v>
                </c:pt>
                <c:pt idx="703">
                  <c:v>0.21400000000000022</c:v>
                </c:pt>
                <c:pt idx="704">
                  <c:v>1.5789</c:v>
                </c:pt>
                <c:pt idx="705">
                  <c:v>0.32420000000000032</c:v>
                </c:pt>
                <c:pt idx="706">
                  <c:v>-0.56280000000000063</c:v>
                </c:pt>
                <c:pt idx="707">
                  <c:v>-0.67850000000000088</c:v>
                </c:pt>
                <c:pt idx="708">
                  <c:v>-2.1823000000000001</c:v>
                </c:pt>
                <c:pt idx="709">
                  <c:v>-0.41220000000000001</c:v>
                </c:pt>
                <c:pt idx="710">
                  <c:v>-0.27010000000000001</c:v>
                </c:pt>
                <c:pt idx="711">
                  <c:v>0.14410000000000001</c:v>
                </c:pt>
                <c:pt idx="712">
                  <c:v>1.3362000000000001</c:v>
                </c:pt>
                <c:pt idx="713">
                  <c:v>0.68059999999999998</c:v>
                </c:pt>
                <c:pt idx="714">
                  <c:v>-1.4350999999999976</c:v>
                </c:pt>
                <c:pt idx="715">
                  <c:v>0.43030000000000057</c:v>
                </c:pt>
                <c:pt idx="716">
                  <c:v>-0.70330000000000004</c:v>
                </c:pt>
                <c:pt idx="717">
                  <c:v>-0.15670000000000028</c:v>
                </c:pt>
                <c:pt idx="718">
                  <c:v>-1.1893</c:v>
                </c:pt>
                <c:pt idx="719">
                  <c:v>-1.7838999999999976</c:v>
                </c:pt>
                <c:pt idx="720">
                  <c:v>0.15470000000000028</c:v>
                </c:pt>
                <c:pt idx="721">
                  <c:v>1.1317999999999981</c:v>
                </c:pt>
                <c:pt idx="722">
                  <c:v>0.43570000000000031</c:v>
                </c:pt>
                <c:pt idx="723">
                  <c:v>-1.2351999999999979</c:v>
                </c:pt>
                <c:pt idx="724">
                  <c:v>-0.80389999999999995</c:v>
                </c:pt>
                <c:pt idx="725">
                  <c:v>-0.63570000000000115</c:v>
                </c:pt>
                <c:pt idx="726">
                  <c:v>0.38640000000000058</c:v>
                </c:pt>
                <c:pt idx="727">
                  <c:v>-4.02E-2</c:v>
                </c:pt>
                <c:pt idx="728">
                  <c:v>-0.30860000000000032</c:v>
                </c:pt>
                <c:pt idx="729">
                  <c:v>0.74710000000000065</c:v>
                </c:pt>
                <c:pt idx="730">
                  <c:v>-0.1053</c:v>
                </c:pt>
                <c:pt idx="731">
                  <c:v>0.36100000000000032</c:v>
                </c:pt>
                <c:pt idx="732">
                  <c:v>0.18280000000000021</c:v>
                </c:pt>
                <c:pt idx="733">
                  <c:v>-0.87170000000000114</c:v>
                </c:pt>
                <c:pt idx="734">
                  <c:v>-0.76830000000000065</c:v>
                </c:pt>
                <c:pt idx="735">
                  <c:v>-0.8145</c:v>
                </c:pt>
                <c:pt idx="736">
                  <c:v>-0.78439999999999999</c:v>
                </c:pt>
                <c:pt idx="737">
                  <c:v>0.36040000000000044</c:v>
                </c:pt>
                <c:pt idx="738">
                  <c:v>-0.81720000000000004</c:v>
                </c:pt>
                <c:pt idx="739">
                  <c:v>-1.206</c:v>
                </c:pt>
                <c:pt idx="740">
                  <c:v>0.576600000000001</c:v>
                </c:pt>
                <c:pt idx="741">
                  <c:v>-0.55910000000000004</c:v>
                </c:pt>
                <c:pt idx="742">
                  <c:v>0.92859999999999998</c:v>
                </c:pt>
                <c:pt idx="743">
                  <c:v>1.2852999999999983</c:v>
                </c:pt>
                <c:pt idx="744">
                  <c:v>-0.25679999999999997</c:v>
                </c:pt>
                <c:pt idx="745">
                  <c:v>-0.87330000000000063</c:v>
                </c:pt>
                <c:pt idx="746">
                  <c:v>0.15500000000000025</c:v>
                </c:pt>
                <c:pt idx="747">
                  <c:v>0.28930000000000045</c:v>
                </c:pt>
                <c:pt idx="748">
                  <c:v>-0.82280000000000064</c:v>
                </c:pt>
                <c:pt idx="749">
                  <c:v>-0.96400000000000063</c:v>
                </c:pt>
                <c:pt idx="750">
                  <c:v>-4.5400000000000003E-2</c:v>
                </c:pt>
                <c:pt idx="751">
                  <c:v>-1.4806999999999981</c:v>
                </c:pt>
                <c:pt idx="752">
                  <c:v>0.14510000000000001</c:v>
                </c:pt>
                <c:pt idx="753">
                  <c:v>2.4321999999999977</c:v>
                </c:pt>
                <c:pt idx="754">
                  <c:v>2.5999999999999999E-3</c:v>
                </c:pt>
                <c:pt idx="755">
                  <c:v>0.55370000000000064</c:v>
                </c:pt>
                <c:pt idx="756">
                  <c:v>0.16619999999999999</c:v>
                </c:pt>
                <c:pt idx="757">
                  <c:v>-0.57990000000000064</c:v>
                </c:pt>
                <c:pt idx="758">
                  <c:v>0.78459999999999996</c:v>
                </c:pt>
                <c:pt idx="759">
                  <c:v>-1.7847</c:v>
                </c:pt>
                <c:pt idx="760">
                  <c:v>-0.42100000000000032</c:v>
                </c:pt>
                <c:pt idx="761">
                  <c:v>0.74239999999999995</c:v>
                </c:pt>
                <c:pt idx="762">
                  <c:v>7.920000000000002E-2</c:v>
                </c:pt>
                <c:pt idx="763">
                  <c:v>2.2115</c:v>
                </c:pt>
                <c:pt idx="764">
                  <c:v>-1.7649999999999979</c:v>
                </c:pt>
                <c:pt idx="765">
                  <c:v>0.87400000000000089</c:v>
                </c:pt>
                <c:pt idx="766">
                  <c:v>5.9200000000000003E-2</c:v>
                </c:pt>
                <c:pt idx="767">
                  <c:v>-9.8800000000000068E-2</c:v>
                </c:pt>
                <c:pt idx="768">
                  <c:v>0.28100000000000008</c:v>
                </c:pt>
                <c:pt idx="769">
                  <c:v>-0.58979999999999999</c:v>
                </c:pt>
                <c:pt idx="770">
                  <c:v>0.58539999999999959</c:v>
                </c:pt>
                <c:pt idx="771">
                  <c:v>4.65E-2</c:v>
                </c:pt>
                <c:pt idx="772">
                  <c:v>-1.0632999999999981</c:v>
                </c:pt>
                <c:pt idx="773">
                  <c:v>-1.7866</c:v>
                </c:pt>
                <c:pt idx="774">
                  <c:v>2.1006999999999998</c:v>
                </c:pt>
                <c:pt idx="775">
                  <c:v>-0.37440000000000051</c:v>
                </c:pt>
                <c:pt idx="776">
                  <c:v>-0.25440000000000002</c:v>
                </c:pt>
                <c:pt idx="777">
                  <c:v>2.1363999999999987</c:v>
                </c:pt>
                <c:pt idx="778">
                  <c:v>0.34880000000000044</c:v>
                </c:pt>
                <c:pt idx="779">
                  <c:v>-0.60950000000000004</c:v>
                </c:pt>
                <c:pt idx="780">
                  <c:v>0.1658</c:v>
                </c:pt>
                <c:pt idx="781">
                  <c:v>-0.79600000000000004</c:v>
                </c:pt>
                <c:pt idx="782">
                  <c:v>-0.75490000000000101</c:v>
                </c:pt>
                <c:pt idx="783">
                  <c:v>-0.94490000000000063</c:v>
                </c:pt>
                <c:pt idx="784">
                  <c:v>0.21930000000000022</c:v>
                </c:pt>
                <c:pt idx="785">
                  <c:v>-0.38130000000000064</c:v>
                </c:pt>
                <c:pt idx="786">
                  <c:v>-5.9000000000000111E-3</c:v>
                </c:pt>
                <c:pt idx="787">
                  <c:v>0.27440000000000031</c:v>
                </c:pt>
                <c:pt idx="788">
                  <c:v>-0.38540000000000058</c:v>
                </c:pt>
                <c:pt idx="789">
                  <c:v>-0.18810000000000004</c:v>
                </c:pt>
                <c:pt idx="790">
                  <c:v>-0.44879999999999998</c:v>
                </c:pt>
                <c:pt idx="791">
                  <c:v>-0.82299999999999995</c:v>
                </c:pt>
                <c:pt idx="792">
                  <c:v>0.33900000000000058</c:v>
                </c:pt>
                <c:pt idx="793">
                  <c:v>-0.21630000000000021</c:v>
                </c:pt>
                <c:pt idx="794">
                  <c:v>0.62310000000000065</c:v>
                </c:pt>
                <c:pt idx="795">
                  <c:v>0.38550000000000051</c:v>
                </c:pt>
                <c:pt idx="796">
                  <c:v>-0.33760000000000051</c:v>
                </c:pt>
                <c:pt idx="797">
                  <c:v>-0.29650000000000032</c:v>
                </c:pt>
                <c:pt idx="798">
                  <c:v>-0.4521</c:v>
                </c:pt>
                <c:pt idx="799">
                  <c:v>-0.3039000000000005</c:v>
                </c:pt>
                <c:pt idx="800">
                  <c:v>-0.43440000000000051</c:v>
                </c:pt>
                <c:pt idx="801">
                  <c:v>-0.79530000000000001</c:v>
                </c:pt>
                <c:pt idx="802">
                  <c:v>-0.54620000000000002</c:v>
                </c:pt>
                <c:pt idx="803">
                  <c:v>0.68189999999999995</c:v>
                </c:pt>
                <c:pt idx="804">
                  <c:v>0.87770000000000115</c:v>
                </c:pt>
                <c:pt idx="805">
                  <c:v>-0.4572</c:v>
                </c:pt>
                <c:pt idx="806">
                  <c:v>-0.20860000000000001</c:v>
                </c:pt>
                <c:pt idx="807">
                  <c:v>-0.16289999999999999</c:v>
                </c:pt>
                <c:pt idx="808">
                  <c:v>0.73900000000000088</c:v>
                </c:pt>
                <c:pt idx="809">
                  <c:v>-0.37960000000000038</c:v>
                </c:pt>
                <c:pt idx="810">
                  <c:v>0.8115</c:v>
                </c:pt>
                <c:pt idx="811">
                  <c:v>-0.85120000000000062</c:v>
                </c:pt>
                <c:pt idx="812">
                  <c:v>-0.37710000000000032</c:v>
                </c:pt>
                <c:pt idx="813">
                  <c:v>0.84840000000000004</c:v>
                </c:pt>
                <c:pt idx="814">
                  <c:v>0.20610000000000001</c:v>
                </c:pt>
                <c:pt idx="815">
                  <c:v>0.17790000000000025</c:v>
                </c:pt>
                <c:pt idx="816">
                  <c:v>-0.30130000000000051</c:v>
                </c:pt>
                <c:pt idx="817">
                  <c:v>0.83600000000000063</c:v>
                </c:pt>
                <c:pt idx="818">
                  <c:v>-1.4584999999999981</c:v>
                </c:pt>
                <c:pt idx="819">
                  <c:v>0.2606</c:v>
                </c:pt>
                <c:pt idx="820">
                  <c:v>-0.12379999999999999</c:v>
                </c:pt>
                <c:pt idx="821">
                  <c:v>0.61880000000000102</c:v>
                </c:pt>
                <c:pt idx="822">
                  <c:v>0.37750000000000045</c:v>
                </c:pt>
                <c:pt idx="823">
                  <c:v>-9.8000000000000184E-2</c:v>
                </c:pt>
                <c:pt idx="824">
                  <c:v>0.74020000000000064</c:v>
                </c:pt>
                <c:pt idx="825">
                  <c:v>-0.38770000000000032</c:v>
                </c:pt>
                <c:pt idx="826">
                  <c:v>-0.19689999999999999</c:v>
                </c:pt>
                <c:pt idx="827">
                  <c:v>1.1991000000000001</c:v>
                </c:pt>
                <c:pt idx="828">
                  <c:v>-0.67470000000000141</c:v>
                </c:pt>
                <c:pt idx="829">
                  <c:v>1.0117999999999976</c:v>
                </c:pt>
                <c:pt idx="830">
                  <c:v>0.27780000000000032</c:v>
                </c:pt>
                <c:pt idx="831">
                  <c:v>-1.0686</c:v>
                </c:pt>
                <c:pt idx="832">
                  <c:v>0.68600000000000005</c:v>
                </c:pt>
                <c:pt idx="833">
                  <c:v>-0.65760000000000141</c:v>
                </c:pt>
                <c:pt idx="834">
                  <c:v>-4.8000000000000001E-2</c:v>
                </c:pt>
                <c:pt idx="835">
                  <c:v>-0.74270000000000114</c:v>
                </c:pt>
                <c:pt idx="836">
                  <c:v>0.41360000000000002</c:v>
                </c:pt>
                <c:pt idx="837">
                  <c:v>0.51270000000000004</c:v>
                </c:pt>
                <c:pt idx="838">
                  <c:v>-1.0108999999999981</c:v>
                </c:pt>
                <c:pt idx="839">
                  <c:v>0.62280000000000102</c:v>
                </c:pt>
                <c:pt idx="840">
                  <c:v>-0.93340000000000001</c:v>
                </c:pt>
                <c:pt idx="841">
                  <c:v>1.0063</c:v>
                </c:pt>
                <c:pt idx="842">
                  <c:v>0.33170000000000038</c:v>
                </c:pt>
                <c:pt idx="843">
                  <c:v>0.28260000000000002</c:v>
                </c:pt>
                <c:pt idx="844">
                  <c:v>0.17190000000000022</c:v>
                </c:pt>
                <c:pt idx="845">
                  <c:v>0.87080000000000102</c:v>
                </c:pt>
                <c:pt idx="846">
                  <c:v>-0.84340000000000004</c:v>
                </c:pt>
                <c:pt idx="847">
                  <c:v>0.20290000000000022</c:v>
                </c:pt>
                <c:pt idx="848">
                  <c:v>-0.4808000000000005</c:v>
                </c:pt>
                <c:pt idx="849">
                  <c:v>-0.73420000000000063</c:v>
                </c:pt>
                <c:pt idx="850">
                  <c:v>0.39970000000000044</c:v>
                </c:pt>
                <c:pt idx="851">
                  <c:v>0.21110000000000001</c:v>
                </c:pt>
                <c:pt idx="852">
                  <c:v>-6.3400000000000012E-2</c:v>
                </c:pt>
                <c:pt idx="853">
                  <c:v>0.28430000000000044</c:v>
                </c:pt>
                <c:pt idx="854">
                  <c:v>5.4800000000000085E-2</c:v>
                </c:pt>
                <c:pt idx="855">
                  <c:v>1.8376999999999979</c:v>
                </c:pt>
                <c:pt idx="856">
                  <c:v>-0.37000000000000038</c:v>
                </c:pt>
                <c:pt idx="857">
                  <c:v>0.47060000000000002</c:v>
                </c:pt>
                <c:pt idx="858">
                  <c:v>-0.69140000000000001</c:v>
                </c:pt>
                <c:pt idx="859">
                  <c:v>-0.44360000000000005</c:v>
                </c:pt>
                <c:pt idx="860">
                  <c:v>-0.855800000000001</c:v>
                </c:pt>
                <c:pt idx="861">
                  <c:v>0.54459999999999997</c:v>
                </c:pt>
                <c:pt idx="862">
                  <c:v>1.2538999999999974</c:v>
                </c:pt>
                <c:pt idx="863">
                  <c:v>0.56059999999999999</c:v>
                </c:pt>
                <c:pt idx="864">
                  <c:v>0.28760000000000002</c:v>
                </c:pt>
                <c:pt idx="865">
                  <c:v>-1.0452999999999979</c:v>
                </c:pt>
                <c:pt idx="866">
                  <c:v>0.44570000000000004</c:v>
                </c:pt>
                <c:pt idx="867">
                  <c:v>-0.14810000000000001</c:v>
                </c:pt>
                <c:pt idx="868">
                  <c:v>-0.5514</c:v>
                </c:pt>
                <c:pt idx="869">
                  <c:v>-7.920000000000002E-2</c:v>
                </c:pt>
                <c:pt idx="870">
                  <c:v>0.28610000000000002</c:v>
                </c:pt>
                <c:pt idx="871">
                  <c:v>-0.12989999999999999</c:v>
                </c:pt>
                <c:pt idx="872">
                  <c:v>0.67060000000000153</c:v>
                </c:pt>
                <c:pt idx="873">
                  <c:v>1.6000000000000025E-3</c:v>
                </c:pt>
                <c:pt idx="874">
                  <c:v>0.44440000000000002</c:v>
                </c:pt>
                <c:pt idx="875">
                  <c:v>-0.77680000000000116</c:v>
                </c:pt>
                <c:pt idx="876">
                  <c:v>-0.60010000000000063</c:v>
                </c:pt>
                <c:pt idx="877">
                  <c:v>0.56799999999999995</c:v>
                </c:pt>
                <c:pt idx="878">
                  <c:v>-0.30060000000000031</c:v>
                </c:pt>
                <c:pt idx="879">
                  <c:v>-0.64890000000000114</c:v>
                </c:pt>
                <c:pt idx="880">
                  <c:v>0.34880000000000044</c:v>
                </c:pt>
                <c:pt idx="881">
                  <c:v>0.32080000000000064</c:v>
                </c:pt>
                <c:pt idx="882">
                  <c:v>-0.18750000000000025</c:v>
                </c:pt>
                <c:pt idx="883">
                  <c:v>0.90569999999999995</c:v>
                </c:pt>
                <c:pt idx="884">
                  <c:v>-0.60390000000000088</c:v>
                </c:pt>
                <c:pt idx="885">
                  <c:v>-1.4838999999999973</c:v>
                </c:pt>
                <c:pt idx="886">
                  <c:v>1.605</c:v>
                </c:pt>
                <c:pt idx="887">
                  <c:v>1.5645</c:v>
                </c:pt>
                <c:pt idx="888">
                  <c:v>-1.1758999999999982</c:v>
                </c:pt>
                <c:pt idx="889">
                  <c:v>1.0641</c:v>
                </c:pt>
                <c:pt idx="890">
                  <c:v>-2.2800000000000039E-2</c:v>
                </c:pt>
                <c:pt idx="891">
                  <c:v>1.5845</c:v>
                </c:pt>
                <c:pt idx="892">
                  <c:v>0.2296</c:v>
                </c:pt>
                <c:pt idx="893">
                  <c:v>-0.46730000000000038</c:v>
                </c:pt>
                <c:pt idx="894">
                  <c:v>0.96719999999999995</c:v>
                </c:pt>
                <c:pt idx="895">
                  <c:v>0.55049999999999999</c:v>
                </c:pt>
                <c:pt idx="896">
                  <c:v>0.42440000000000044</c:v>
                </c:pt>
                <c:pt idx="897">
                  <c:v>-0.12490000000000002</c:v>
                </c:pt>
                <c:pt idx="898">
                  <c:v>-0.34440000000000032</c:v>
                </c:pt>
                <c:pt idx="899">
                  <c:v>0.56299999999999994</c:v>
                </c:pt>
                <c:pt idx="900">
                  <c:v>-0.21220000000000025</c:v>
                </c:pt>
                <c:pt idx="901">
                  <c:v>0.85650000000000004</c:v>
                </c:pt>
                <c:pt idx="902">
                  <c:v>1.8747</c:v>
                </c:pt>
                <c:pt idx="903">
                  <c:v>-1.2901</c:v>
                </c:pt>
                <c:pt idx="904">
                  <c:v>-0.58329999999999949</c:v>
                </c:pt>
                <c:pt idx="905">
                  <c:v>-1.3604000000000001</c:v>
                </c:pt>
                <c:pt idx="906">
                  <c:v>-0.41840000000000038</c:v>
                </c:pt>
                <c:pt idx="907">
                  <c:v>2.3181999999999987</c:v>
                </c:pt>
                <c:pt idx="908">
                  <c:v>0.72130000000000005</c:v>
                </c:pt>
                <c:pt idx="909">
                  <c:v>0.39280000000000076</c:v>
                </c:pt>
                <c:pt idx="910">
                  <c:v>-0.25740000000000002</c:v>
                </c:pt>
                <c:pt idx="911">
                  <c:v>0.42930000000000057</c:v>
                </c:pt>
                <c:pt idx="912">
                  <c:v>0.52349999999999997</c:v>
                </c:pt>
                <c:pt idx="913">
                  <c:v>0.16889999999999999</c:v>
                </c:pt>
                <c:pt idx="914">
                  <c:v>-0.57330000000000003</c:v>
                </c:pt>
                <c:pt idx="915">
                  <c:v>-5.3100000000000001E-2</c:v>
                </c:pt>
                <c:pt idx="916">
                  <c:v>-4.7800000000000023E-2</c:v>
                </c:pt>
                <c:pt idx="917">
                  <c:v>-0.64690000000000114</c:v>
                </c:pt>
                <c:pt idx="918">
                  <c:v>0.17990000000000028</c:v>
                </c:pt>
                <c:pt idx="919">
                  <c:v>0.35450000000000031</c:v>
                </c:pt>
                <c:pt idx="920">
                  <c:v>0.71619999999999995</c:v>
                </c:pt>
                <c:pt idx="921">
                  <c:v>1.8742000000000001</c:v>
                </c:pt>
                <c:pt idx="922">
                  <c:v>1.0442</c:v>
                </c:pt>
                <c:pt idx="923">
                  <c:v>0.14000000000000001</c:v>
                </c:pt>
                <c:pt idx="924">
                  <c:v>-0.81040000000000001</c:v>
                </c:pt>
                <c:pt idx="925">
                  <c:v>-1.478</c:v>
                </c:pt>
                <c:pt idx="926">
                  <c:v>0.18690000000000032</c:v>
                </c:pt>
                <c:pt idx="927">
                  <c:v>-0.44990000000000002</c:v>
                </c:pt>
                <c:pt idx="928">
                  <c:v>0.10940000000000009</c:v>
                </c:pt>
                <c:pt idx="929">
                  <c:v>-0.20680000000000001</c:v>
                </c:pt>
                <c:pt idx="930">
                  <c:v>0.60780000000000101</c:v>
                </c:pt>
                <c:pt idx="931">
                  <c:v>2.0559999999999987</c:v>
                </c:pt>
                <c:pt idx="932">
                  <c:v>0.75560000000000116</c:v>
                </c:pt>
                <c:pt idx="933">
                  <c:v>0.56580000000000064</c:v>
                </c:pt>
                <c:pt idx="934">
                  <c:v>-1.1072</c:v>
                </c:pt>
                <c:pt idx="935">
                  <c:v>0.32290000000000058</c:v>
                </c:pt>
                <c:pt idx="936">
                  <c:v>0.86250000000000004</c:v>
                </c:pt>
                <c:pt idx="937">
                  <c:v>0.79420000000000002</c:v>
                </c:pt>
                <c:pt idx="938">
                  <c:v>1.0674999999999979</c:v>
                </c:pt>
                <c:pt idx="939">
                  <c:v>-0.15010000000000001</c:v>
                </c:pt>
                <c:pt idx="940">
                  <c:v>-0.27050000000000002</c:v>
                </c:pt>
                <c:pt idx="941">
                  <c:v>1.5727</c:v>
                </c:pt>
                <c:pt idx="942">
                  <c:v>-0.51729999999999998</c:v>
                </c:pt>
                <c:pt idx="943">
                  <c:v>-1.3636999999999981</c:v>
                </c:pt>
                <c:pt idx="944">
                  <c:v>1.4665999999999979</c:v>
                </c:pt>
                <c:pt idx="945">
                  <c:v>2.2282999999999999</c:v>
                </c:pt>
                <c:pt idx="946">
                  <c:v>0.44219999999999998</c:v>
                </c:pt>
                <c:pt idx="947">
                  <c:v>-2.12</c:v>
                </c:pt>
                <c:pt idx="948">
                  <c:v>1.3392999999999982</c:v>
                </c:pt>
                <c:pt idx="949">
                  <c:v>-1.5200000000000003E-2</c:v>
                </c:pt>
                <c:pt idx="950">
                  <c:v>-0.97490000000000065</c:v>
                </c:pt>
                <c:pt idx="951">
                  <c:v>0.12170000000000011</c:v>
                </c:pt>
                <c:pt idx="952">
                  <c:v>-1.0647</c:v>
                </c:pt>
                <c:pt idx="953">
                  <c:v>0.46690000000000031</c:v>
                </c:pt>
                <c:pt idx="954">
                  <c:v>0.92190000000000005</c:v>
                </c:pt>
                <c:pt idx="955">
                  <c:v>-0.63830000000000064</c:v>
                </c:pt>
                <c:pt idx="956">
                  <c:v>-0.74060000000000115</c:v>
                </c:pt>
                <c:pt idx="957">
                  <c:v>-1.5588</c:v>
                </c:pt>
                <c:pt idx="958">
                  <c:v>0.12139999999999998</c:v>
                </c:pt>
                <c:pt idx="959">
                  <c:v>-0.73640000000000005</c:v>
                </c:pt>
                <c:pt idx="960">
                  <c:v>1.3138999999999978</c:v>
                </c:pt>
                <c:pt idx="961">
                  <c:v>0.20590000000000025</c:v>
                </c:pt>
                <c:pt idx="962">
                  <c:v>-0.88360000000000005</c:v>
                </c:pt>
                <c:pt idx="963">
                  <c:v>0.12820000000000001</c:v>
                </c:pt>
                <c:pt idx="964">
                  <c:v>-0.40990000000000032</c:v>
                </c:pt>
                <c:pt idx="965">
                  <c:v>-0.12010000000000011</c:v>
                </c:pt>
                <c:pt idx="966">
                  <c:v>0.22800000000000001</c:v>
                </c:pt>
                <c:pt idx="967">
                  <c:v>-0.64640000000000064</c:v>
                </c:pt>
                <c:pt idx="968">
                  <c:v>0.16089999999999999</c:v>
                </c:pt>
                <c:pt idx="969">
                  <c:v>0.17230000000000001</c:v>
                </c:pt>
                <c:pt idx="970">
                  <c:v>-0.37120000000000031</c:v>
                </c:pt>
                <c:pt idx="971">
                  <c:v>-1.1121000000000001</c:v>
                </c:pt>
                <c:pt idx="972">
                  <c:v>-0.14850000000000022</c:v>
                </c:pt>
                <c:pt idx="973">
                  <c:v>0.68120000000000003</c:v>
                </c:pt>
                <c:pt idx="974">
                  <c:v>0.24410000000000001</c:v>
                </c:pt>
                <c:pt idx="975">
                  <c:v>0.1118</c:v>
                </c:pt>
                <c:pt idx="976">
                  <c:v>-0.61029999999999995</c:v>
                </c:pt>
                <c:pt idx="977">
                  <c:v>-1.6825000000000001</c:v>
                </c:pt>
                <c:pt idx="978">
                  <c:v>-6.450000000000003E-2</c:v>
                </c:pt>
                <c:pt idx="979">
                  <c:v>-0.77330000000000065</c:v>
                </c:pt>
                <c:pt idx="980">
                  <c:v>-4.3999999999999997E-2</c:v>
                </c:pt>
                <c:pt idx="981">
                  <c:v>1.8174999999999979</c:v>
                </c:pt>
                <c:pt idx="982">
                  <c:v>0.2928000000000005</c:v>
                </c:pt>
                <c:pt idx="983">
                  <c:v>2.8747999999999987</c:v>
                </c:pt>
                <c:pt idx="984">
                  <c:v>0.16940000000000022</c:v>
                </c:pt>
                <c:pt idx="985">
                  <c:v>0.715700000000001</c:v>
                </c:pt>
                <c:pt idx="986">
                  <c:v>-1.6069</c:v>
                </c:pt>
                <c:pt idx="987">
                  <c:v>-3.1367999999999987</c:v>
                </c:pt>
                <c:pt idx="988">
                  <c:v>0.48810000000000031</c:v>
                </c:pt>
                <c:pt idx="989">
                  <c:v>-0.67440000000000089</c:v>
                </c:pt>
                <c:pt idx="990">
                  <c:v>-1.6167</c:v>
                </c:pt>
                <c:pt idx="991">
                  <c:v>-1.3306</c:v>
                </c:pt>
                <c:pt idx="992">
                  <c:v>1.9983000000000017</c:v>
                </c:pt>
                <c:pt idx="993">
                  <c:v>-0.47840000000000032</c:v>
                </c:pt>
                <c:pt idx="994">
                  <c:v>-0.36460000000000031</c:v>
                </c:pt>
                <c:pt idx="995">
                  <c:v>0.45320000000000005</c:v>
                </c:pt>
                <c:pt idx="996">
                  <c:v>0.95480000000000065</c:v>
                </c:pt>
                <c:pt idx="997">
                  <c:v>-1.53</c:v>
                </c:pt>
                <c:pt idx="998">
                  <c:v>1.8282</c:v>
                </c:pt>
                <c:pt idx="999">
                  <c:v>-0.5605</c:v>
                </c:pt>
                <c:pt idx="1000">
                  <c:v>-0.81059999999999999</c:v>
                </c:pt>
                <c:pt idx="1001">
                  <c:v>0.43190000000000051</c:v>
                </c:pt>
                <c:pt idx="1002">
                  <c:v>0.24520000000000025</c:v>
                </c:pt>
                <c:pt idx="1003">
                  <c:v>-0.60980000000000101</c:v>
                </c:pt>
                <c:pt idx="1004">
                  <c:v>-0.88349999999999951</c:v>
                </c:pt>
                <c:pt idx="1005">
                  <c:v>1.7168999999999981</c:v>
                </c:pt>
                <c:pt idx="1006">
                  <c:v>-0.84500000000000064</c:v>
                </c:pt>
                <c:pt idx="1007">
                  <c:v>-1.5235999999999978</c:v>
                </c:pt>
                <c:pt idx="1008">
                  <c:v>0.14920000000000025</c:v>
                </c:pt>
                <c:pt idx="1009">
                  <c:v>0.4551</c:v>
                </c:pt>
                <c:pt idx="1010">
                  <c:v>6.6799999999999998E-2</c:v>
                </c:pt>
                <c:pt idx="1011">
                  <c:v>0.44210000000000005</c:v>
                </c:pt>
                <c:pt idx="1012">
                  <c:v>-1.2358999999999973</c:v>
                </c:pt>
                <c:pt idx="1013">
                  <c:v>0.57809999999999995</c:v>
                </c:pt>
                <c:pt idx="1014">
                  <c:v>0.19189999999999999</c:v>
                </c:pt>
                <c:pt idx="1015">
                  <c:v>-1.7887999999999982</c:v>
                </c:pt>
                <c:pt idx="1016">
                  <c:v>1.0369999999999981</c:v>
                </c:pt>
                <c:pt idx="1017">
                  <c:v>-1.2951999999999981</c:v>
                </c:pt>
                <c:pt idx="1018">
                  <c:v>0.62740000000000062</c:v>
                </c:pt>
                <c:pt idx="1019">
                  <c:v>-0.23380000000000001</c:v>
                </c:pt>
                <c:pt idx="1020">
                  <c:v>0.23290000000000022</c:v>
                </c:pt>
                <c:pt idx="1021">
                  <c:v>1.2290999999999979</c:v>
                </c:pt>
                <c:pt idx="1022">
                  <c:v>-0.49610000000000032</c:v>
                </c:pt>
                <c:pt idx="1023">
                  <c:v>1.0046999999999982</c:v>
                </c:pt>
                <c:pt idx="1024">
                  <c:v>-1.7571999999999981</c:v>
                </c:pt>
                <c:pt idx="1025">
                  <c:v>1.9593</c:v>
                </c:pt>
                <c:pt idx="1026">
                  <c:v>0.75990000000000102</c:v>
                </c:pt>
                <c:pt idx="1027">
                  <c:v>-1.1605000000000001</c:v>
                </c:pt>
                <c:pt idx="1028">
                  <c:v>-1.5865</c:v>
                </c:pt>
                <c:pt idx="1029">
                  <c:v>1.7189999999999981</c:v>
                </c:pt>
                <c:pt idx="1030">
                  <c:v>-0.52769999999999995</c:v>
                </c:pt>
                <c:pt idx="1031">
                  <c:v>-9.0000000000000182E-4</c:v>
                </c:pt>
                <c:pt idx="1032">
                  <c:v>1.7167999999999981</c:v>
                </c:pt>
                <c:pt idx="1033">
                  <c:v>1.0276999999999976</c:v>
                </c:pt>
                <c:pt idx="1034">
                  <c:v>0.30360000000000031</c:v>
                </c:pt>
                <c:pt idx="1035">
                  <c:v>1.2372999999999978</c:v>
                </c:pt>
                <c:pt idx="1036">
                  <c:v>-0.91910000000000003</c:v>
                </c:pt>
                <c:pt idx="1037">
                  <c:v>1.0466</c:v>
                </c:pt>
                <c:pt idx="1038">
                  <c:v>6.1800000000000001E-2</c:v>
                </c:pt>
                <c:pt idx="1039">
                  <c:v>-0.78790000000000004</c:v>
                </c:pt>
                <c:pt idx="1040">
                  <c:v>-9.69E-2</c:v>
                </c:pt>
                <c:pt idx="1041">
                  <c:v>-1.5063</c:v>
                </c:pt>
                <c:pt idx="1042">
                  <c:v>-7.4100000000000013E-2</c:v>
                </c:pt>
                <c:pt idx="1043">
                  <c:v>-6.1600000000000002E-2</c:v>
                </c:pt>
                <c:pt idx="1044">
                  <c:v>-0.75520000000000065</c:v>
                </c:pt>
                <c:pt idx="1045">
                  <c:v>0.22309999999999999</c:v>
                </c:pt>
                <c:pt idx="1046">
                  <c:v>-0.48110000000000008</c:v>
                </c:pt>
                <c:pt idx="1047">
                  <c:v>0.71090000000000064</c:v>
                </c:pt>
                <c:pt idx="1048">
                  <c:v>0.68780000000000063</c:v>
                </c:pt>
                <c:pt idx="1049">
                  <c:v>0.19769999999999999</c:v>
                </c:pt>
                <c:pt idx="1050">
                  <c:v>-0.89139999999999997</c:v>
                </c:pt>
                <c:pt idx="1051">
                  <c:v>-0.40590000000000032</c:v>
                </c:pt>
                <c:pt idx="1052">
                  <c:v>4.0500000000000001E-2</c:v>
                </c:pt>
                <c:pt idx="1053">
                  <c:v>-0.49410000000000032</c:v>
                </c:pt>
                <c:pt idx="1054">
                  <c:v>0.8105</c:v>
                </c:pt>
                <c:pt idx="1055">
                  <c:v>-7.000000000000008E-3</c:v>
                </c:pt>
                <c:pt idx="1056">
                  <c:v>-7.290000000000002E-2</c:v>
                </c:pt>
                <c:pt idx="1057">
                  <c:v>0.10420000000000011</c:v>
                </c:pt>
                <c:pt idx="1058">
                  <c:v>0.1371</c:v>
                </c:pt>
                <c:pt idx="1059">
                  <c:v>-0.12670000000000001</c:v>
                </c:pt>
                <c:pt idx="1060">
                  <c:v>-0.21810000000000004</c:v>
                </c:pt>
                <c:pt idx="1061">
                  <c:v>0.64180000000000115</c:v>
                </c:pt>
                <c:pt idx="1062">
                  <c:v>-6.2600000000000003E-2</c:v>
                </c:pt>
                <c:pt idx="1063">
                  <c:v>0.55889999999999995</c:v>
                </c:pt>
                <c:pt idx="1064">
                  <c:v>-0.11420000000000002</c:v>
                </c:pt>
                <c:pt idx="1065">
                  <c:v>0.20430000000000001</c:v>
                </c:pt>
                <c:pt idx="1066">
                  <c:v>-9.0200000000000002E-2</c:v>
                </c:pt>
                <c:pt idx="1067">
                  <c:v>-0.17040000000000022</c:v>
                </c:pt>
                <c:pt idx="1068">
                  <c:v>0.48300000000000032</c:v>
                </c:pt>
                <c:pt idx="1069">
                  <c:v>1.0133999999999979</c:v>
                </c:pt>
                <c:pt idx="1070">
                  <c:v>0.53190000000000004</c:v>
                </c:pt>
                <c:pt idx="1071">
                  <c:v>0.69690000000000063</c:v>
                </c:pt>
                <c:pt idx="1072">
                  <c:v>0.69580000000000064</c:v>
                </c:pt>
                <c:pt idx="1073">
                  <c:v>-0.42360000000000031</c:v>
                </c:pt>
                <c:pt idx="1074">
                  <c:v>-0.32610000000000045</c:v>
                </c:pt>
                <c:pt idx="1075">
                  <c:v>0.25169999999999998</c:v>
                </c:pt>
                <c:pt idx="1076">
                  <c:v>0.46260000000000001</c:v>
                </c:pt>
                <c:pt idx="1077">
                  <c:v>-0.2515</c:v>
                </c:pt>
                <c:pt idx="1078">
                  <c:v>0.2666</c:v>
                </c:pt>
                <c:pt idx="1079">
                  <c:v>5.2900000000000023E-2</c:v>
                </c:pt>
                <c:pt idx="1080">
                  <c:v>-6.9500000000000034E-2</c:v>
                </c:pt>
                <c:pt idx="1081">
                  <c:v>0.20400000000000001</c:v>
                </c:pt>
                <c:pt idx="1082">
                  <c:v>-0.50580000000000003</c:v>
                </c:pt>
                <c:pt idx="1083">
                  <c:v>-0.95850000000000002</c:v>
                </c:pt>
                <c:pt idx="1084">
                  <c:v>0.70550000000000002</c:v>
                </c:pt>
                <c:pt idx="1085">
                  <c:v>0.61620000000000064</c:v>
                </c:pt>
                <c:pt idx="1086">
                  <c:v>-1.4709999999999981</c:v>
                </c:pt>
                <c:pt idx="1087">
                  <c:v>-0.43050000000000038</c:v>
                </c:pt>
                <c:pt idx="1088">
                  <c:v>-0.46680000000000038</c:v>
                </c:pt>
                <c:pt idx="1089">
                  <c:v>-0.14600000000000021</c:v>
                </c:pt>
                <c:pt idx="1090">
                  <c:v>0.51829999999999998</c:v>
                </c:pt>
                <c:pt idx="1091">
                  <c:v>-0.20290000000000022</c:v>
                </c:pt>
                <c:pt idx="1092">
                  <c:v>-0.36480000000000051</c:v>
                </c:pt>
                <c:pt idx="1093">
                  <c:v>-0.18660000000000004</c:v>
                </c:pt>
                <c:pt idx="1094">
                  <c:v>-0.5111</c:v>
                </c:pt>
                <c:pt idx="1095">
                  <c:v>-0.1198</c:v>
                </c:pt>
                <c:pt idx="1096">
                  <c:v>-9.0200000000000002E-2</c:v>
                </c:pt>
                <c:pt idx="1097">
                  <c:v>-0.38470000000000032</c:v>
                </c:pt>
                <c:pt idx="1098">
                  <c:v>-0.13139999999999999</c:v>
                </c:pt>
                <c:pt idx="1099">
                  <c:v>-0.38920000000000032</c:v>
                </c:pt>
                <c:pt idx="1100">
                  <c:v>-1.4555999999999973</c:v>
                </c:pt>
                <c:pt idx="1101">
                  <c:v>0.31570000000000031</c:v>
                </c:pt>
                <c:pt idx="1102">
                  <c:v>-0.57690000000000063</c:v>
                </c:pt>
                <c:pt idx="1103">
                  <c:v>-0.39590000000000064</c:v>
                </c:pt>
                <c:pt idx="1104">
                  <c:v>0.77200000000000102</c:v>
                </c:pt>
                <c:pt idx="1105">
                  <c:v>-0.15570000000000028</c:v>
                </c:pt>
                <c:pt idx="1106">
                  <c:v>0.78280000000000005</c:v>
                </c:pt>
                <c:pt idx="1107">
                  <c:v>-0.1111</c:v>
                </c:pt>
                <c:pt idx="1108">
                  <c:v>0.94480000000000064</c:v>
                </c:pt>
                <c:pt idx="1109">
                  <c:v>0.47740000000000032</c:v>
                </c:pt>
                <c:pt idx="1110">
                  <c:v>0.40450000000000008</c:v>
                </c:pt>
                <c:pt idx="1111">
                  <c:v>3.5799999999999998E-2</c:v>
                </c:pt>
                <c:pt idx="1112">
                  <c:v>-8.9200000000000043E-2</c:v>
                </c:pt>
                <c:pt idx="1113">
                  <c:v>0.27090000000000031</c:v>
                </c:pt>
                <c:pt idx="1114">
                  <c:v>-0.754000000000001</c:v>
                </c:pt>
                <c:pt idx="1115">
                  <c:v>-0.57790000000000064</c:v>
                </c:pt>
                <c:pt idx="1116">
                  <c:v>-0.46540000000000031</c:v>
                </c:pt>
                <c:pt idx="1117">
                  <c:v>-0.31390000000000051</c:v>
                </c:pt>
                <c:pt idx="1118">
                  <c:v>0.53690000000000004</c:v>
                </c:pt>
                <c:pt idx="1119">
                  <c:v>-0.83990000000000065</c:v>
                </c:pt>
                <c:pt idx="1120">
                  <c:v>0.87230000000000063</c:v>
                </c:pt>
                <c:pt idx="1121">
                  <c:v>-1.3518999999999981</c:v>
                </c:pt>
                <c:pt idx="1122">
                  <c:v>-1.4800000000000001E-2</c:v>
                </c:pt>
                <c:pt idx="1123">
                  <c:v>-1.8734</c:v>
                </c:pt>
                <c:pt idx="1124">
                  <c:v>-2.2930000000000001</c:v>
                </c:pt>
                <c:pt idx="1125">
                  <c:v>-1.3555999999999981</c:v>
                </c:pt>
                <c:pt idx="1126">
                  <c:v>0.41740000000000038</c:v>
                </c:pt>
                <c:pt idx="1127">
                  <c:v>7.1400000000000019E-2</c:v>
                </c:pt>
                <c:pt idx="1128">
                  <c:v>3.32E-2</c:v>
                </c:pt>
                <c:pt idx="1129">
                  <c:v>-0.14920000000000025</c:v>
                </c:pt>
                <c:pt idx="1130">
                  <c:v>2.7500000000000011E-2</c:v>
                </c:pt>
                <c:pt idx="1131">
                  <c:v>0.41490000000000032</c:v>
                </c:pt>
                <c:pt idx="1132">
                  <c:v>-1.0000000000000005E-2</c:v>
                </c:pt>
                <c:pt idx="1133">
                  <c:v>-0.5081</c:v>
                </c:pt>
                <c:pt idx="1134">
                  <c:v>-0.1711</c:v>
                </c:pt>
                <c:pt idx="1135">
                  <c:v>2.2100000000000002E-2</c:v>
                </c:pt>
                <c:pt idx="1136">
                  <c:v>-7.9100000000000004E-2</c:v>
                </c:pt>
                <c:pt idx="1137">
                  <c:v>-0.59379999999999999</c:v>
                </c:pt>
                <c:pt idx="1138">
                  <c:v>-0.1353</c:v>
                </c:pt>
                <c:pt idx="1139">
                  <c:v>0.33350000000000057</c:v>
                </c:pt>
                <c:pt idx="1140">
                  <c:v>-0.33600000000000058</c:v>
                </c:pt>
                <c:pt idx="1141">
                  <c:v>-0.26790000000000008</c:v>
                </c:pt>
                <c:pt idx="1142">
                  <c:v>1.0936999999999979</c:v>
                </c:pt>
                <c:pt idx="1143">
                  <c:v>0.64570000000000116</c:v>
                </c:pt>
                <c:pt idx="1144">
                  <c:v>0.16719999999999999</c:v>
                </c:pt>
                <c:pt idx="1145">
                  <c:v>0.41330000000000044</c:v>
                </c:pt>
                <c:pt idx="1146">
                  <c:v>-0.67440000000000089</c:v>
                </c:pt>
                <c:pt idx="1147">
                  <c:v>1.4249999999999976</c:v>
                </c:pt>
                <c:pt idx="1148">
                  <c:v>-4.3000000000000003E-2</c:v>
                </c:pt>
                <c:pt idx="1149">
                  <c:v>9.1600000000000042E-2</c:v>
                </c:pt>
                <c:pt idx="1150">
                  <c:v>-0.85220000000000062</c:v>
                </c:pt>
                <c:pt idx="1151">
                  <c:v>-0.14640000000000025</c:v>
                </c:pt>
                <c:pt idx="1152">
                  <c:v>0.28080000000000038</c:v>
                </c:pt>
                <c:pt idx="1153">
                  <c:v>0.70820000000000005</c:v>
                </c:pt>
                <c:pt idx="1154">
                  <c:v>0.41160000000000002</c:v>
                </c:pt>
                <c:pt idx="1155">
                  <c:v>0.45170000000000005</c:v>
                </c:pt>
                <c:pt idx="1156">
                  <c:v>-1.1802999999999999</c:v>
                </c:pt>
                <c:pt idx="1157">
                  <c:v>-1.2865</c:v>
                </c:pt>
                <c:pt idx="1158">
                  <c:v>0.70730000000000004</c:v>
                </c:pt>
                <c:pt idx="1159">
                  <c:v>0.66450000000000065</c:v>
                </c:pt>
                <c:pt idx="1160">
                  <c:v>-0.94240000000000002</c:v>
                </c:pt>
                <c:pt idx="1161">
                  <c:v>-2.3099999999999999E-2</c:v>
                </c:pt>
                <c:pt idx="1162">
                  <c:v>4.2400000000000014E-2</c:v>
                </c:pt>
                <c:pt idx="1163">
                  <c:v>0.29490000000000038</c:v>
                </c:pt>
                <c:pt idx="1164">
                  <c:v>0.1336</c:v>
                </c:pt>
                <c:pt idx="1165">
                  <c:v>-1.1088</c:v>
                </c:pt>
                <c:pt idx="1166">
                  <c:v>2.4462999999999977</c:v>
                </c:pt>
                <c:pt idx="1167">
                  <c:v>-3.7500000000000006E-2</c:v>
                </c:pt>
                <c:pt idx="1168">
                  <c:v>2.9849000000000001</c:v>
                </c:pt>
                <c:pt idx="1169">
                  <c:v>-9.9700000000000066E-2</c:v>
                </c:pt>
                <c:pt idx="1170">
                  <c:v>0.68890000000000062</c:v>
                </c:pt>
                <c:pt idx="1171">
                  <c:v>0.13489999999999999</c:v>
                </c:pt>
                <c:pt idx="1172">
                  <c:v>0.23730000000000001</c:v>
                </c:pt>
                <c:pt idx="1173">
                  <c:v>0.64120000000000088</c:v>
                </c:pt>
                <c:pt idx="1174">
                  <c:v>-1.786</c:v>
                </c:pt>
                <c:pt idx="1175">
                  <c:v>0.18630000000000022</c:v>
                </c:pt>
                <c:pt idx="1176">
                  <c:v>2.6200000000000011E-2</c:v>
                </c:pt>
                <c:pt idx="1177">
                  <c:v>-1.675</c:v>
                </c:pt>
                <c:pt idx="1178">
                  <c:v>9.6200000000000022E-2</c:v>
                </c:pt>
                <c:pt idx="1179">
                  <c:v>-1.6661999999999999</c:v>
                </c:pt>
                <c:pt idx="1180">
                  <c:v>-1.5342</c:v>
                </c:pt>
                <c:pt idx="1181">
                  <c:v>1.4045999999999979</c:v>
                </c:pt>
                <c:pt idx="1182">
                  <c:v>-0.42780000000000051</c:v>
                </c:pt>
                <c:pt idx="1183">
                  <c:v>-0.70670000000000088</c:v>
                </c:pt>
                <c:pt idx="1184">
                  <c:v>0.30760000000000032</c:v>
                </c:pt>
                <c:pt idx="1185">
                  <c:v>0.29530000000000051</c:v>
                </c:pt>
                <c:pt idx="1186">
                  <c:v>-0.12020000000000011</c:v>
                </c:pt>
                <c:pt idx="1187">
                  <c:v>-1.3049999999999982</c:v>
                </c:pt>
                <c:pt idx="1188">
                  <c:v>-0.78120000000000001</c:v>
                </c:pt>
                <c:pt idx="1189">
                  <c:v>1.1126</c:v>
                </c:pt>
                <c:pt idx="1190">
                  <c:v>0.68</c:v>
                </c:pt>
                <c:pt idx="1191">
                  <c:v>-0.77390000000000114</c:v>
                </c:pt>
                <c:pt idx="1192">
                  <c:v>3.8000000000000035E-3</c:v>
                </c:pt>
                <c:pt idx="1193">
                  <c:v>0.14840000000000028</c:v>
                </c:pt>
                <c:pt idx="1194">
                  <c:v>-0.65760000000000141</c:v>
                </c:pt>
                <c:pt idx="1195">
                  <c:v>4.4500000000000033E-2</c:v>
                </c:pt>
                <c:pt idx="1196">
                  <c:v>-4.2200000000000001E-2</c:v>
                </c:pt>
                <c:pt idx="1197">
                  <c:v>-5.1999999999999998E-2</c:v>
                </c:pt>
                <c:pt idx="1198">
                  <c:v>0.36200000000000032</c:v>
                </c:pt>
                <c:pt idx="1199">
                  <c:v>0.73950000000000005</c:v>
                </c:pt>
                <c:pt idx="1200">
                  <c:v>1.147</c:v>
                </c:pt>
                <c:pt idx="1201">
                  <c:v>1.1948000000000001</c:v>
                </c:pt>
                <c:pt idx="1202">
                  <c:v>0.78039999999999998</c:v>
                </c:pt>
                <c:pt idx="1203">
                  <c:v>1.6137999999999979</c:v>
                </c:pt>
                <c:pt idx="1204">
                  <c:v>-0.74400000000000088</c:v>
                </c:pt>
                <c:pt idx="1205">
                  <c:v>-0.85270000000000101</c:v>
                </c:pt>
                <c:pt idx="1206">
                  <c:v>1.3538999999999981</c:v>
                </c:pt>
                <c:pt idx="1207">
                  <c:v>-0.62530000000000063</c:v>
                </c:pt>
                <c:pt idx="1208">
                  <c:v>-0.66680000000000128</c:v>
                </c:pt>
                <c:pt idx="1209">
                  <c:v>-1.2882</c:v>
                </c:pt>
                <c:pt idx="1210">
                  <c:v>1.4449999999999978</c:v>
                </c:pt>
                <c:pt idx="1211">
                  <c:v>0.53449999999999998</c:v>
                </c:pt>
                <c:pt idx="1212">
                  <c:v>0.81230000000000002</c:v>
                </c:pt>
                <c:pt idx="1213">
                  <c:v>-9.6500000000000044E-2</c:v>
                </c:pt>
                <c:pt idx="1214">
                  <c:v>-0.93970000000000065</c:v>
                </c:pt>
                <c:pt idx="1215">
                  <c:v>-0.51919999999999999</c:v>
                </c:pt>
                <c:pt idx="1216">
                  <c:v>5.1999999999999998E-3</c:v>
                </c:pt>
                <c:pt idx="1217">
                  <c:v>-0.59229999999999949</c:v>
                </c:pt>
                <c:pt idx="1218">
                  <c:v>-0.78310000000000002</c:v>
                </c:pt>
                <c:pt idx="1219">
                  <c:v>0.34420000000000001</c:v>
                </c:pt>
                <c:pt idx="1220">
                  <c:v>-0.82050000000000001</c:v>
                </c:pt>
                <c:pt idx="1221">
                  <c:v>-1.3391999999999982</c:v>
                </c:pt>
                <c:pt idx="1222">
                  <c:v>1.6712</c:v>
                </c:pt>
                <c:pt idx="1223">
                  <c:v>-1.4613999999999976</c:v>
                </c:pt>
                <c:pt idx="1224">
                  <c:v>0.50919999999999999</c:v>
                </c:pt>
                <c:pt idx="1225">
                  <c:v>-0.85360000000000114</c:v>
                </c:pt>
                <c:pt idx="1226">
                  <c:v>0.17030000000000001</c:v>
                </c:pt>
                <c:pt idx="1227">
                  <c:v>0.40530000000000038</c:v>
                </c:pt>
                <c:pt idx="1228">
                  <c:v>0.42180000000000051</c:v>
                </c:pt>
                <c:pt idx="1229">
                  <c:v>0.75749999999999995</c:v>
                </c:pt>
                <c:pt idx="1230">
                  <c:v>-0.88660000000000005</c:v>
                </c:pt>
                <c:pt idx="1231">
                  <c:v>-6.8599999999999994E-2</c:v>
                </c:pt>
                <c:pt idx="1232">
                  <c:v>1.0407999999999982</c:v>
                </c:pt>
                <c:pt idx="1233">
                  <c:v>0.39700000000000057</c:v>
                </c:pt>
                <c:pt idx="1234">
                  <c:v>0.4163000000000005</c:v>
                </c:pt>
                <c:pt idx="1235">
                  <c:v>0.73250000000000004</c:v>
                </c:pt>
                <c:pt idx="1236">
                  <c:v>0.39390000000000064</c:v>
                </c:pt>
                <c:pt idx="1237">
                  <c:v>0.59260000000000002</c:v>
                </c:pt>
                <c:pt idx="1238">
                  <c:v>0.68320000000000003</c:v>
                </c:pt>
                <c:pt idx="1239">
                  <c:v>1.2061999999999982</c:v>
                </c:pt>
                <c:pt idx="1240">
                  <c:v>0.94560000000000088</c:v>
                </c:pt>
                <c:pt idx="1241">
                  <c:v>0.43580000000000058</c:v>
                </c:pt>
                <c:pt idx="1242">
                  <c:v>0.69810000000000005</c:v>
                </c:pt>
                <c:pt idx="1243">
                  <c:v>0.91830000000000001</c:v>
                </c:pt>
                <c:pt idx="1244">
                  <c:v>0.48740000000000044</c:v>
                </c:pt>
                <c:pt idx="1245">
                  <c:v>1.1691</c:v>
                </c:pt>
                <c:pt idx="1246">
                  <c:v>7.7900000000000039E-2</c:v>
                </c:pt>
                <c:pt idx="1247">
                  <c:v>-1.1969000000000001</c:v>
                </c:pt>
                <c:pt idx="1248">
                  <c:v>0.51500000000000001</c:v>
                </c:pt>
                <c:pt idx="1249">
                  <c:v>0.92980000000000063</c:v>
                </c:pt>
                <c:pt idx="1250">
                  <c:v>0.88229999999999997</c:v>
                </c:pt>
                <c:pt idx="1251">
                  <c:v>0.34790000000000032</c:v>
                </c:pt>
                <c:pt idx="1252">
                  <c:v>1.4246999999999979</c:v>
                </c:pt>
                <c:pt idx="1253">
                  <c:v>-0.70230000000000004</c:v>
                </c:pt>
                <c:pt idx="1254">
                  <c:v>0.44729999999999998</c:v>
                </c:pt>
                <c:pt idx="1255">
                  <c:v>0.22689999999999999</c:v>
                </c:pt>
                <c:pt idx="1256">
                  <c:v>-0.72929999999999995</c:v>
                </c:pt>
                <c:pt idx="1257">
                  <c:v>0.59549999999999959</c:v>
                </c:pt>
                <c:pt idx="1258">
                  <c:v>-1.3703000000000001</c:v>
                </c:pt>
                <c:pt idx="1259">
                  <c:v>-0.91479999999999995</c:v>
                </c:pt>
                <c:pt idx="1260">
                  <c:v>1.4774999999999976</c:v>
                </c:pt>
                <c:pt idx="1261">
                  <c:v>0.63790000000000113</c:v>
                </c:pt>
                <c:pt idx="1262">
                  <c:v>1.3943000000000001</c:v>
                </c:pt>
                <c:pt idx="1263">
                  <c:v>-0.68500000000000005</c:v>
                </c:pt>
                <c:pt idx="1264">
                  <c:v>0.47560000000000002</c:v>
                </c:pt>
                <c:pt idx="1265">
                  <c:v>-0.44720000000000004</c:v>
                </c:pt>
                <c:pt idx="1266">
                  <c:v>-4.0000000000000022E-2</c:v>
                </c:pt>
                <c:pt idx="1267">
                  <c:v>1.0487</c:v>
                </c:pt>
                <c:pt idx="1268">
                  <c:v>0.39320000000000038</c:v>
                </c:pt>
                <c:pt idx="1269">
                  <c:v>-0.52649999999999997</c:v>
                </c:pt>
                <c:pt idx="1270">
                  <c:v>-0.67440000000000089</c:v>
                </c:pt>
                <c:pt idx="1271">
                  <c:v>-0.19020000000000001</c:v>
                </c:pt>
                <c:pt idx="1272">
                  <c:v>0.49030000000000051</c:v>
                </c:pt>
                <c:pt idx="1273">
                  <c:v>-0.59160000000000001</c:v>
                </c:pt>
                <c:pt idx="1274">
                  <c:v>-0.84030000000000005</c:v>
                </c:pt>
                <c:pt idx="1275">
                  <c:v>0.74170000000000114</c:v>
                </c:pt>
                <c:pt idx="1276">
                  <c:v>-0.1361</c:v>
                </c:pt>
                <c:pt idx="1277">
                  <c:v>0.46790000000000032</c:v>
                </c:pt>
                <c:pt idx="1278">
                  <c:v>0.20039999999999999</c:v>
                </c:pt>
                <c:pt idx="1279">
                  <c:v>-2.8000000000000034E-3</c:v>
                </c:pt>
                <c:pt idx="1280">
                  <c:v>-1.6199999999999999E-2</c:v>
                </c:pt>
                <c:pt idx="1281">
                  <c:v>0.1255</c:v>
                </c:pt>
                <c:pt idx="1282">
                  <c:v>0.69220000000000004</c:v>
                </c:pt>
                <c:pt idx="1283">
                  <c:v>-0.22320000000000001</c:v>
                </c:pt>
                <c:pt idx="1284">
                  <c:v>0.16500000000000001</c:v>
                </c:pt>
                <c:pt idx="1285">
                  <c:v>0.91900000000000004</c:v>
                </c:pt>
                <c:pt idx="1286">
                  <c:v>0.35670000000000002</c:v>
                </c:pt>
                <c:pt idx="1287">
                  <c:v>2.3900000000000001E-2</c:v>
                </c:pt>
                <c:pt idx="1288">
                  <c:v>0.32540000000000058</c:v>
                </c:pt>
                <c:pt idx="1289">
                  <c:v>0.81370000000000064</c:v>
                </c:pt>
                <c:pt idx="1290">
                  <c:v>-0.64450000000000063</c:v>
                </c:pt>
                <c:pt idx="1291">
                  <c:v>-9.3100000000000141E-2</c:v>
                </c:pt>
                <c:pt idx="1292">
                  <c:v>0.66230000000000089</c:v>
                </c:pt>
                <c:pt idx="1293">
                  <c:v>0.37500000000000044</c:v>
                </c:pt>
                <c:pt idx="1294">
                  <c:v>-0.59539999999999949</c:v>
                </c:pt>
                <c:pt idx="1295">
                  <c:v>0.80300000000000005</c:v>
                </c:pt>
                <c:pt idx="1296">
                  <c:v>0.28660000000000002</c:v>
                </c:pt>
                <c:pt idx="1297">
                  <c:v>-0.56470000000000065</c:v>
                </c:pt>
                <c:pt idx="1298">
                  <c:v>0.30280000000000051</c:v>
                </c:pt>
                <c:pt idx="1299">
                  <c:v>-1.1375999999999982</c:v>
                </c:pt>
                <c:pt idx="1300">
                  <c:v>-0.39450000000000057</c:v>
                </c:pt>
                <c:pt idx="1301">
                  <c:v>-0.41790000000000038</c:v>
                </c:pt>
                <c:pt idx="1302">
                  <c:v>-0.66810000000000114</c:v>
                </c:pt>
                <c:pt idx="1303">
                  <c:v>-0.53439999999999999</c:v>
                </c:pt>
                <c:pt idx="1304">
                  <c:v>0.2545</c:v>
                </c:pt>
                <c:pt idx="1305">
                  <c:v>0.36920000000000008</c:v>
                </c:pt>
                <c:pt idx="1306">
                  <c:v>1.0137999999999976</c:v>
                </c:pt>
                <c:pt idx="1307">
                  <c:v>-0.36760000000000032</c:v>
                </c:pt>
                <c:pt idx="1308">
                  <c:v>-0.95340000000000003</c:v>
                </c:pt>
                <c:pt idx="1309">
                  <c:v>0.12740000000000001</c:v>
                </c:pt>
                <c:pt idx="1310">
                  <c:v>0.28050000000000008</c:v>
                </c:pt>
                <c:pt idx="1311">
                  <c:v>-1.2477999999999976</c:v>
                </c:pt>
                <c:pt idx="1312">
                  <c:v>-3.900000000000005E-3</c:v>
                </c:pt>
                <c:pt idx="1313">
                  <c:v>0.32430000000000064</c:v>
                </c:pt>
                <c:pt idx="1314">
                  <c:v>1.4386999999999981</c:v>
                </c:pt>
                <c:pt idx="1315">
                  <c:v>-8.8800000000000184E-2</c:v>
                </c:pt>
                <c:pt idx="1316">
                  <c:v>-0.33450000000000057</c:v>
                </c:pt>
                <c:pt idx="1317">
                  <c:v>0.29140000000000038</c:v>
                </c:pt>
                <c:pt idx="1318">
                  <c:v>-1.2022999999999981</c:v>
                </c:pt>
                <c:pt idx="1319">
                  <c:v>-0.94580000000000064</c:v>
                </c:pt>
                <c:pt idx="1320">
                  <c:v>-0.56799999999999995</c:v>
                </c:pt>
                <c:pt idx="1321">
                  <c:v>0.56950000000000001</c:v>
                </c:pt>
                <c:pt idx="1322">
                  <c:v>0.21010000000000001</c:v>
                </c:pt>
                <c:pt idx="1323">
                  <c:v>-3.8399999999999997E-2</c:v>
                </c:pt>
                <c:pt idx="1324">
                  <c:v>-0.35440000000000038</c:v>
                </c:pt>
                <c:pt idx="1325">
                  <c:v>-0.33780000000000077</c:v>
                </c:pt>
                <c:pt idx="1326">
                  <c:v>-0.62339999999999995</c:v>
                </c:pt>
                <c:pt idx="1327">
                  <c:v>-1.0286</c:v>
                </c:pt>
                <c:pt idx="1328">
                  <c:v>-0.604800000000001</c:v>
                </c:pt>
                <c:pt idx="1329">
                  <c:v>0.57790000000000064</c:v>
                </c:pt>
                <c:pt idx="1330">
                  <c:v>0.19389999999999999</c:v>
                </c:pt>
                <c:pt idx="1331">
                  <c:v>0.20500000000000004</c:v>
                </c:pt>
                <c:pt idx="1332">
                  <c:v>0.26220000000000004</c:v>
                </c:pt>
                <c:pt idx="1333">
                  <c:v>0.17469999999999999</c:v>
                </c:pt>
                <c:pt idx="1334">
                  <c:v>0.42420000000000002</c:v>
                </c:pt>
                <c:pt idx="1335">
                  <c:v>1.2890999999999981</c:v>
                </c:pt>
                <c:pt idx="1336">
                  <c:v>0.71160000000000101</c:v>
                </c:pt>
                <c:pt idx="1337">
                  <c:v>-1.2515999999999976</c:v>
                </c:pt>
                <c:pt idx="1338">
                  <c:v>-7.8100000000000003E-2</c:v>
                </c:pt>
                <c:pt idx="1339">
                  <c:v>-1.2977999999999978</c:v>
                </c:pt>
                <c:pt idx="1340">
                  <c:v>-2.1351999999999998</c:v>
                </c:pt>
                <c:pt idx="1341">
                  <c:v>0.84150000000000003</c:v>
                </c:pt>
                <c:pt idx="1342">
                  <c:v>-1.0513999999999979</c:v>
                </c:pt>
                <c:pt idx="1343">
                  <c:v>-3.4799999999999998E-2</c:v>
                </c:pt>
                <c:pt idx="1344">
                  <c:v>0.84610000000000063</c:v>
                </c:pt>
                <c:pt idx="1345">
                  <c:v>-4.3099999999999999E-2</c:v>
                </c:pt>
                <c:pt idx="1346">
                  <c:v>0.49910000000000032</c:v>
                </c:pt>
                <c:pt idx="1347">
                  <c:v>-0.41910000000000008</c:v>
                </c:pt>
                <c:pt idx="1348">
                  <c:v>0.80859999999999999</c:v>
                </c:pt>
                <c:pt idx="1349">
                  <c:v>-0.255</c:v>
                </c:pt>
                <c:pt idx="1350">
                  <c:v>-0.28040000000000032</c:v>
                </c:pt>
                <c:pt idx="1351">
                  <c:v>1.5801000000000001</c:v>
                </c:pt>
                <c:pt idx="1352">
                  <c:v>-1.2181999999999982</c:v>
                </c:pt>
                <c:pt idx="1353">
                  <c:v>0.52600000000000002</c:v>
                </c:pt>
                <c:pt idx="1354">
                  <c:v>-0.88490000000000002</c:v>
                </c:pt>
                <c:pt idx="1355">
                  <c:v>-0.63959999999999995</c:v>
                </c:pt>
                <c:pt idx="1356">
                  <c:v>-0.64450000000000063</c:v>
                </c:pt>
                <c:pt idx="1357">
                  <c:v>1.9744999999999999</c:v>
                </c:pt>
                <c:pt idx="1358">
                  <c:v>-0.52839999999999998</c:v>
                </c:pt>
                <c:pt idx="1359">
                  <c:v>1.5643</c:v>
                </c:pt>
                <c:pt idx="1360">
                  <c:v>1.1011</c:v>
                </c:pt>
                <c:pt idx="1361">
                  <c:v>-0.66960000000000153</c:v>
                </c:pt>
                <c:pt idx="1362">
                  <c:v>-0.69000000000000061</c:v>
                </c:pt>
                <c:pt idx="1363">
                  <c:v>0.67710000000000115</c:v>
                </c:pt>
                <c:pt idx="1364">
                  <c:v>-0.51090000000000002</c:v>
                </c:pt>
                <c:pt idx="1365">
                  <c:v>0.17700000000000021</c:v>
                </c:pt>
                <c:pt idx="1366">
                  <c:v>-0.31330000000000058</c:v>
                </c:pt>
                <c:pt idx="1367">
                  <c:v>0.41070000000000001</c:v>
                </c:pt>
                <c:pt idx="1368">
                  <c:v>-0.52649999999999997</c:v>
                </c:pt>
                <c:pt idx="1369">
                  <c:v>-0.70990000000000064</c:v>
                </c:pt>
                <c:pt idx="1370">
                  <c:v>-0.50749999999999951</c:v>
                </c:pt>
                <c:pt idx="1371">
                  <c:v>0.97019999999999995</c:v>
                </c:pt>
                <c:pt idx="1372">
                  <c:v>-9.2800000000000021E-2</c:v>
                </c:pt>
                <c:pt idx="1373">
                  <c:v>-0.73980000000000101</c:v>
                </c:pt>
                <c:pt idx="1374">
                  <c:v>0.74139999999999995</c:v>
                </c:pt>
                <c:pt idx="1375">
                  <c:v>-0.33880000000000077</c:v>
                </c:pt>
                <c:pt idx="1376">
                  <c:v>-0.56040000000000001</c:v>
                </c:pt>
                <c:pt idx="1377">
                  <c:v>1.2829999999999981</c:v>
                </c:pt>
                <c:pt idx="1378">
                  <c:v>0.23069999999999999</c:v>
                </c:pt>
                <c:pt idx="1379">
                  <c:v>-0.21480000000000021</c:v>
                </c:pt>
                <c:pt idx="1380">
                  <c:v>0.50890000000000002</c:v>
                </c:pt>
                <c:pt idx="1381">
                  <c:v>5.6700000000000014E-2</c:v>
                </c:pt>
                <c:pt idx="1382">
                  <c:v>-0.48880000000000051</c:v>
                </c:pt>
                <c:pt idx="1383">
                  <c:v>0.36510000000000031</c:v>
                </c:pt>
                <c:pt idx="1384">
                  <c:v>-0.83780000000000088</c:v>
                </c:pt>
                <c:pt idx="1385">
                  <c:v>-0.30870000000000031</c:v>
                </c:pt>
                <c:pt idx="1386">
                  <c:v>-0.86600000000000088</c:v>
                </c:pt>
                <c:pt idx="1387">
                  <c:v>0.38370000000000032</c:v>
                </c:pt>
                <c:pt idx="1388">
                  <c:v>-0.82790000000000064</c:v>
                </c:pt>
                <c:pt idx="1389">
                  <c:v>-0.79930000000000001</c:v>
                </c:pt>
                <c:pt idx="1390">
                  <c:v>-1.5269999999999981</c:v>
                </c:pt>
                <c:pt idx="1391">
                  <c:v>-1.1354</c:v>
                </c:pt>
                <c:pt idx="1392">
                  <c:v>0.70150000000000001</c:v>
                </c:pt>
                <c:pt idx="1393">
                  <c:v>-0.49080000000000057</c:v>
                </c:pt>
                <c:pt idx="1394">
                  <c:v>-0.2351</c:v>
                </c:pt>
                <c:pt idx="1395">
                  <c:v>-1.7026999999999981</c:v>
                </c:pt>
                <c:pt idx="1396">
                  <c:v>-1.2055999999999973</c:v>
                </c:pt>
                <c:pt idx="1397">
                  <c:v>0.57320000000000004</c:v>
                </c:pt>
                <c:pt idx="1398">
                  <c:v>0.31390000000000051</c:v>
                </c:pt>
                <c:pt idx="1399">
                  <c:v>-0.66040000000000065</c:v>
                </c:pt>
                <c:pt idx="1400">
                  <c:v>5.5500000000000022E-2</c:v>
                </c:pt>
                <c:pt idx="1401">
                  <c:v>0.14040000000000022</c:v>
                </c:pt>
                <c:pt idx="1402">
                  <c:v>-0.82420000000000004</c:v>
                </c:pt>
                <c:pt idx="1403">
                  <c:v>1.0083</c:v>
                </c:pt>
                <c:pt idx="1404">
                  <c:v>0.49840000000000051</c:v>
                </c:pt>
                <c:pt idx="1405">
                  <c:v>-0.16769999999999999</c:v>
                </c:pt>
                <c:pt idx="1406">
                  <c:v>0.2757</c:v>
                </c:pt>
                <c:pt idx="1407">
                  <c:v>-1.0949</c:v>
                </c:pt>
                <c:pt idx="1408">
                  <c:v>0.94950000000000001</c:v>
                </c:pt>
                <c:pt idx="1409">
                  <c:v>-1.6251</c:v>
                </c:pt>
                <c:pt idx="1410">
                  <c:v>-1.6297999999999981</c:v>
                </c:pt>
                <c:pt idx="1411">
                  <c:v>-1.5013999999999978</c:v>
                </c:pt>
                <c:pt idx="1412">
                  <c:v>2.0514999999999977</c:v>
                </c:pt>
                <c:pt idx="1413">
                  <c:v>-1.3036999999999979</c:v>
                </c:pt>
                <c:pt idx="1414">
                  <c:v>0.40840000000000032</c:v>
                </c:pt>
                <c:pt idx="1415">
                  <c:v>0.48760000000000031</c:v>
                </c:pt>
                <c:pt idx="1416">
                  <c:v>-0.86110000000000064</c:v>
                </c:pt>
                <c:pt idx="1417">
                  <c:v>-0.54370000000000063</c:v>
                </c:pt>
                <c:pt idx="1418">
                  <c:v>-0.58709999999999996</c:v>
                </c:pt>
                <c:pt idx="1419">
                  <c:v>0.59909999999999997</c:v>
                </c:pt>
                <c:pt idx="1420">
                  <c:v>-0.78390000000000004</c:v>
                </c:pt>
                <c:pt idx="1421">
                  <c:v>5.97000000000001E-2</c:v>
                </c:pt>
                <c:pt idx="1422">
                  <c:v>-0.38200000000000051</c:v>
                </c:pt>
                <c:pt idx="1423">
                  <c:v>-1.1826000000000001</c:v>
                </c:pt>
                <c:pt idx="1424">
                  <c:v>-0.20980000000000001</c:v>
                </c:pt>
                <c:pt idx="1425">
                  <c:v>0.40860000000000002</c:v>
                </c:pt>
                <c:pt idx="1426">
                  <c:v>0.29880000000000051</c:v>
                </c:pt>
                <c:pt idx="1427">
                  <c:v>-0.48400000000000032</c:v>
                </c:pt>
                <c:pt idx="1428">
                  <c:v>-0.77230000000000065</c:v>
                </c:pt>
                <c:pt idx="1429">
                  <c:v>-0.80210000000000004</c:v>
                </c:pt>
                <c:pt idx="1430">
                  <c:v>-0.75460000000000116</c:v>
                </c:pt>
                <c:pt idx="1431">
                  <c:v>-1.2069999999999979</c:v>
                </c:pt>
                <c:pt idx="1432">
                  <c:v>-1.2216999999999973</c:v>
                </c:pt>
                <c:pt idx="1433">
                  <c:v>-1.4696999999999973</c:v>
                </c:pt>
                <c:pt idx="1434">
                  <c:v>0.91279999999999994</c:v>
                </c:pt>
                <c:pt idx="1435">
                  <c:v>-0.24250000000000022</c:v>
                </c:pt>
                <c:pt idx="1436">
                  <c:v>0.27430000000000032</c:v>
                </c:pt>
                <c:pt idx="1437">
                  <c:v>0.88649999999999951</c:v>
                </c:pt>
                <c:pt idx="1438">
                  <c:v>1.5491999999999981</c:v>
                </c:pt>
                <c:pt idx="1439">
                  <c:v>0.17940000000000025</c:v>
                </c:pt>
                <c:pt idx="1440">
                  <c:v>0.24000000000000021</c:v>
                </c:pt>
                <c:pt idx="1441">
                  <c:v>-0.21720000000000028</c:v>
                </c:pt>
                <c:pt idx="1442">
                  <c:v>0.63540000000000063</c:v>
                </c:pt>
                <c:pt idx="1443">
                  <c:v>0.21120000000000025</c:v>
                </c:pt>
                <c:pt idx="1444">
                  <c:v>-9.8900000000000141E-2</c:v>
                </c:pt>
                <c:pt idx="1445">
                  <c:v>0.46300000000000002</c:v>
                </c:pt>
                <c:pt idx="1446">
                  <c:v>0.60620000000000063</c:v>
                </c:pt>
                <c:pt idx="1447">
                  <c:v>-4.9000000000000071E-2</c:v>
                </c:pt>
                <c:pt idx="1448">
                  <c:v>0.18720000000000028</c:v>
                </c:pt>
                <c:pt idx="1449">
                  <c:v>0.16919999999999999</c:v>
                </c:pt>
                <c:pt idx="1450">
                  <c:v>0.20630000000000001</c:v>
                </c:pt>
                <c:pt idx="1451">
                  <c:v>0.56430000000000002</c:v>
                </c:pt>
                <c:pt idx="1452">
                  <c:v>0.16209999999999999</c:v>
                </c:pt>
                <c:pt idx="1453">
                  <c:v>0.73340000000000005</c:v>
                </c:pt>
                <c:pt idx="1454">
                  <c:v>-0.59499999999999997</c:v>
                </c:pt>
                <c:pt idx="1455">
                  <c:v>0.57620000000000005</c:v>
                </c:pt>
                <c:pt idx="1456">
                  <c:v>0.83220000000000005</c:v>
                </c:pt>
                <c:pt idx="1457">
                  <c:v>-0.67900000000000116</c:v>
                </c:pt>
                <c:pt idx="1458">
                  <c:v>-0.2213</c:v>
                </c:pt>
                <c:pt idx="1459">
                  <c:v>-1.0364</c:v>
                </c:pt>
                <c:pt idx="1460">
                  <c:v>0.44169999999999998</c:v>
                </c:pt>
                <c:pt idx="1461">
                  <c:v>-0.1169</c:v>
                </c:pt>
                <c:pt idx="1462">
                  <c:v>0.96730000000000005</c:v>
                </c:pt>
                <c:pt idx="1463">
                  <c:v>-0.59789999999999999</c:v>
                </c:pt>
                <c:pt idx="1464">
                  <c:v>5.7000000000000023E-2</c:v>
                </c:pt>
                <c:pt idx="1465">
                  <c:v>-0.74080000000000101</c:v>
                </c:pt>
                <c:pt idx="1466">
                  <c:v>6.8300000000000013E-2</c:v>
                </c:pt>
                <c:pt idx="1467">
                  <c:v>-0.59909999999999997</c:v>
                </c:pt>
                <c:pt idx="1468">
                  <c:v>-0.54279999999999995</c:v>
                </c:pt>
                <c:pt idx="1469">
                  <c:v>0.1326</c:v>
                </c:pt>
                <c:pt idx="1470">
                  <c:v>0.3800000000000005</c:v>
                </c:pt>
                <c:pt idx="1471">
                  <c:v>-0.42690000000000045</c:v>
                </c:pt>
                <c:pt idx="1472">
                  <c:v>0.64910000000000101</c:v>
                </c:pt>
                <c:pt idx="1473">
                  <c:v>0.55900000000000005</c:v>
                </c:pt>
                <c:pt idx="1474">
                  <c:v>0.37500000000000044</c:v>
                </c:pt>
                <c:pt idx="1475">
                  <c:v>5.4000000000000081E-3</c:v>
                </c:pt>
                <c:pt idx="1476">
                  <c:v>0.15290000000000029</c:v>
                </c:pt>
                <c:pt idx="1477">
                  <c:v>0.1163</c:v>
                </c:pt>
                <c:pt idx="1478">
                  <c:v>0.95300000000000062</c:v>
                </c:pt>
                <c:pt idx="1479">
                  <c:v>0.1138</c:v>
                </c:pt>
                <c:pt idx="1480">
                  <c:v>0.29680000000000051</c:v>
                </c:pt>
                <c:pt idx="1481">
                  <c:v>4.1399999999999999E-2</c:v>
                </c:pt>
                <c:pt idx="1482">
                  <c:v>0.12350000000000011</c:v>
                </c:pt>
                <c:pt idx="1483">
                  <c:v>-0.17900000000000021</c:v>
                </c:pt>
                <c:pt idx="1484">
                  <c:v>-0.32590000000000058</c:v>
                </c:pt>
                <c:pt idx="1485">
                  <c:v>-0.71240000000000003</c:v>
                </c:pt>
                <c:pt idx="1486">
                  <c:v>-0.69450000000000001</c:v>
                </c:pt>
                <c:pt idx="1487">
                  <c:v>0.1308</c:v>
                </c:pt>
                <c:pt idx="1488">
                  <c:v>0.718700000000001</c:v>
                </c:pt>
                <c:pt idx="1489">
                  <c:v>-8.5300000000000001E-2</c:v>
                </c:pt>
                <c:pt idx="1490">
                  <c:v>0.28890000000000032</c:v>
                </c:pt>
                <c:pt idx="1491">
                  <c:v>-0.28740000000000032</c:v>
                </c:pt>
                <c:pt idx="1492">
                  <c:v>0.19159999999999999</c:v>
                </c:pt>
                <c:pt idx="1493">
                  <c:v>-6.3899999999999998E-2</c:v>
                </c:pt>
                <c:pt idx="1494">
                  <c:v>0.14980000000000004</c:v>
                </c:pt>
                <c:pt idx="1495">
                  <c:v>0.33420000000000044</c:v>
                </c:pt>
                <c:pt idx="1496">
                  <c:v>-0.20940000000000025</c:v>
                </c:pt>
                <c:pt idx="1497">
                  <c:v>-5.0900000000000001E-2</c:v>
                </c:pt>
                <c:pt idx="1498">
                  <c:v>0.12110000000000011</c:v>
                </c:pt>
                <c:pt idx="1499">
                  <c:v>0.1633</c:v>
                </c:pt>
              </c:numCache>
            </c:numRef>
          </c:val>
        </c:ser>
        <c:marker val="1"/>
        <c:axId val="35466240"/>
        <c:axId val="35472128"/>
      </c:lineChart>
      <c:catAx>
        <c:axId val="35466240"/>
        <c:scaling>
          <c:orientation val="minMax"/>
        </c:scaling>
        <c:axPos val="b"/>
        <c:maj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35472128"/>
        <c:crosses val="autoZero"/>
        <c:auto val="1"/>
        <c:lblAlgn val="ctr"/>
        <c:lblOffset val="100"/>
        <c:tickMarkSkip val="1"/>
      </c:catAx>
      <c:valAx>
        <c:axId val="3547212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4662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Correlogram of absolute returns GARCH(1,1)-N</a:t>
            </a:r>
          </a:p>
        </c:rich>
      </c:tx>
      <c:layout>
        <c:manualLayout>
          <c:xMode val="edge"/>
          <c:yMode val="edge"/>
          <c:x val="0.31230610134436559"/>
          <c:y val="2.033898305084742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498104102033902E-2"/>
          <c:y val="0.114124293785311"/>
          <c:w val="0.93691830403309262"/>
          <c:h val="0.8389830508474575"/>
        </c:manualLayout>
      </c:layout>
      <c:lineChart>
        <c:grouping val="standard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GN!$D$2:$D$101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GN!$E$2:$E$101</c:f>
              <c:numCache>
                <c:formatCode>General</c:formatCode>
                <c:ptCount val="100"/>
                <c:pt idx="0">
                  <c:v>0.13800000000000001</c:v>
                </c:pt>
                <c:pt idx="1">
                  <c:v>0.11899999999999998</c:v>
                </c:pt>
                <c:pt idx="2">
                  <c:v>9.8000000000000184E-2</c:v>
                </c:pt>
                <c:pt idx="3">
                  <c:v>0.13700000000000001</c:v>
                </c:pt>
                <c:pt idx="4">
                  <c:v>7.6999999999999999E-2</c:v>
                </c:pt>
                <c:pt idx="5">
                  <c:v>0.11600000000000002</c:v>
                </c:pt>
                <c:pt idx="6">
                  <c:v>9.9000000000000046E-2</c:v>
                </c:pt>
                <c:pt idx="7">
                  <c:v>7.3999999999999996E-2</c:v>
                </c:pt>
                <c:pt idx="8">
                  <c:v>8.2000000000000003E-2</c:v>
                </c:pt>
                <c:pt idx="9">
                  <c:v>7.5000000000000011E-2</c:v>
                </c:pt>
                <c:pt idx="10">
                  <c:v>7.0999999999999994E-2</c:v>
                </c:pt>
                <c:pt idx="11">
                  <c:v>7.3000000000000009E-2</c:v>
                </c:pt>
                <c:pt idx="12">
                  <c:v>7.9000000000000112E-2</c:v>
                </c:pt>
                <c:pt idx="13">
                  <c:v>6.7000000000000004E-2</c:v>
                </c:pt>
                <c:pt idx="14">
                  <c:v>3.0000000000000002E-2</c:v>
                </c:pt>
                <c:pt idx="15">
                  <c:v>5.7000000000000023E-2</c:v>
                </c:pt>
                <c:pt idx="16">
                  <c:v>5.3999999999999999E-2</c:v>
                </c:pt>
                <c:pt idx="17">
                  <c:v>2.5999999999999999E-2</c:v>
                </c:pt>
                <c:pt idx="18">
                  <c:v>6.1000000000000013E-2</c:v>
                </c:pt>
                <c:pt idx="19">
                  <c:v>9.0000000000000024E-2</c:v>
                </c:pt>
                <c:pt idx="20">
                  <c:v>4.9000000000000071E-2</c:v>
                </c:pt>
                <c:pt idx="21">
                  <c:v>9.0000000000000028E-3</c:v>
                </c:pt>
                <c:pt idx="22">
                  <c:v>2.3E-2</c:v>
                </c:pt>
                <c:pt idx="23">
                  <c:v>0.05</c:v>
                </c:pt>
                <c:pt idx="24">
                  <c:v>8.0000000000000158E-3</c:v>
                </c:pt>
                <c:pt idx="25">
                  <c:v>2.1000000000000012E-2</c:v>
                </c:pt>
                <c:pt idx="26">
                  <c:v>-1.6000000000000021E-2</c:v>
                </c:pt>
                <c:pt idx="27">
                  <c:v>1.4999999999999998E-2</c:v>
                </c:pt>
                <c:pt idx="28">
                  <c:v>1.0000000000000005E-2</c:v>
                </c:pt>
                <c:pt idx="29">
                  <c:v>2.1000000000000012E-2</c:v>
                </c:pt>
                <c:pt idx="30">
                  <c:v>-3.1000000000000041E-2</c:v>
                </c:pt>
                <c:pt idx="31">
                  <c:v>2.9000000000000001E-2</c:v>
                </c:pt>
                <c:pt idx="32">
                  <c:v>6.0000000000000079E-3</c:v>
                </c:pt>
                <c:pt idx="33">
                  <c:v>2.0000000000000035E-3</c:v>
                </c:pt>
                <c:pt idx="34">
                  <c:v>4.7000000000000014E-2</c:v>
                </c:pt>
                <c:pt idx="35">
                  <c:v>3.2000000000000042E-2</c:v>
                </c:pt>
                <c:pt idx="36">
                  <c:v>4.000000000000007E-3</c:v>
                </c:pt>
                <c:pt idx="37">
                  <c:v>1.2E-2</c:v>
                </c:pt>
                <c:pt idx="38">
                  <c:v>1.2999999999999998E-2</c:v>
                </c:pt>
                <c:pt idx="39">
                  <c:v>7.0999999999999994E-2</c:v>
                </c:pt>
                <c:pt idx="40">
                  <c:v>1.2999999999999998E-2</c:v>
                </c:pt>
                <c:pt idx="41">
                  <c:v>2.4E-2</c:v>
                </c:pt>
                <c:pt idx="42">
                  <c:v>1.2999999999999998E-2</c:v>
                </c:pt>
                <c:pt idx="43">
                  <c:v>5.5000000000000014E-2</c:v>
                </c:pt>
                <c:pt idx="44">
                  <c:v>4.0000000000000022E-2</c:v>
                </c:pt>
                <c:pt idx="45">
                  <c:v>-1.4E-2</c:v>
                </c:pt>
                <c:pt idx="46">
                  <c:v>8.0000000000000158E-3</c:v>
                </c:pt>
                <c:pt idx="47">
                  <c:v>0</c:v>
                </c:pt>
                <c:pt idx="48">
                  <c:v>0</c:v>
                </c:pt>
                <c:pt idx="49">
                  <c:v>1.0999999999999998E-2</c:v>
                </c:pt>
                <c:pt idx="50">
                  <c:v>3.0000000000000002E-2</c:v>
                </c:pt>
                <c:pt idx="51">
                  <c:v>3.6999999999999998E-2</c:v>
                </c:pt>
                <c:pt idx="52">
                  <c:v>1.0000000000000005E-2</c:v>
                </c:pt>
                <c:pt idx="53">
                  <c:v>-1.0000000000000018E-3</c:v>
                </c:pt>
                <c:pt idx="54">
                  <c:v>4.5999999999999999E-2</c:v>
                </c:pt>
                <c:pt idx="55">
                  <c:v>9.5000000000000043E-2</c:v>
                </c:pt>
                <c:pt idx="56">
                  <c:v>1.7000000000000001E-2</c:v>
                </c:pt>
                <c:pt idx="57">
                  <c:v>0.05</c:v>
                </c:pt>
                <c:pt idx="58">
                  <c:v>-1.7000000000000001E-2</c:v>
                </c:pt>
                <c:pt idx="59">
                  <c:v>2.3E-2</c:v>
                </c:pt>
                <c:pt idx="60">
                  <c:v>-1.2E-2</c:v>
                </c:pt>
                <c:pt idx="61">
                  <c:v>5.5000000000000014E-2</c:v>
                </c:pt>
                <c:pt idx="62">
                  <c:v>7.000000000000008E-3</c:v>
                </c:pt>
                <c:pt idx="63">
                  <c:v>1.7000000000000001E-2</c:v>
                </c:pt>
                <c:pt idx="64">
                  <c:v>2.0000000000000011E-2</c:v>
                </c:pt>
                <c:pt idx="65">
                  <c:v>-8.0000000000000158E-3</c:v>
                </c:pt>
                <c:pt idx="66">
                  <c:v>-1.7999999999999999E-2</c:v>
                </c:pt>
                <c:pt idx="67">
                  <c:v>3.0000000000000002E-2</c:v>
                </c:pt>
                <c:pt idx="68">
                  <c:v>5.1000000000000004E-2</c:v>
                </c:pt>
                <c:pt idx="69">
                  <c:v>-1.2E-2</c:v>
                </c:pt>
                <c:pt idx="70">
                  <c:v>-4.000000000000007E-3</c:v>
                </c:pt>
                <c:pt idx="71">
                  <c:v>1.7999999999999999E-2</c:v>
                </c:pt>
                <c:pt idx="72">
                  <c:v>-7.000000000000008E-3</c:v>
                </c:pt>
                <c:pt idx="73">
                  <c:v>-3.0000000000000002E-2</c:v>
                </c:pt>
                <c:pt idx="74">
                  <c:v>-2.0000000000000011E-2</c:v>
                </c:pt>
                <c:pt idx="75">
                  <c:v>3.1000000000000041E-2</c:v>
                </c:pt>
                <c:pt idx="76">
                  <c:v>-1.6000000000000021E-2</c:v>
                </c:pt>
                <c:pt idx="77">
                  <c:v>-3.9000000000000014E-2</c:v>
                </c:pt>
                <c:pt idx="78">
                  <c:v>9.0000000000000028E-3</c:v>
                </c:pt>
                <c:pt idx="79">
                  <c:v>-1.0000000000000005E-2</c:v>
                </c:pt>
                <c:pt idx="80">
                  <c:v>1.0000000000000018E-3</c:v>
                </c:pt>
                <c:pt idx="81">
                  <c:v>1.0000000000000018E-3</c:v>
                </c:pt>
                <c:pt idx="82">
                  <c:v>2.0000000000000035E-3</c:v>
                </c:pt>
                <c:pt idx="83">
                  <c:v>1.4999999999999998E-2</c:v>
                </c:pt>
                <c:pt idx="84">
                  <c:v>2.1999999999999999E-2</c:v>
                </c:pt>
                <c:pt idx="85">
                  <c:v>0</c:v>
                </c:pt>
                <c:pt idx="86">
                  <c:v>-5.8000000000000003E-2</c:v>
                </c:pt>
                <c:pt idx="87">
                  <c:v>1.0000000000000018E-3</c:v>
                </c:pt>
                <c:pt idx="88">
                  <c:v>-9.0000000000000028E-3</c:v>
                </c:pt>
                <c:pt idx="89">
                  <c:v>6.0000000000000079E-3</c:v>
                </c:pt>
                <c:pt idx="90">
                  <c:v>-4.5999999999999999E-2</c:v>
                </c:pt>
                <c:pt idx="91">
                  <c:v>4.2000000000000023E-2</c:v>
                </c:pt>
                <c:pt idx="92">
                  <c:v>3.000000000000004E-3</c:v>
                </c:pt>
                <c:pt idx="93">
                  <c:v>-2.7000000000000041E-2</c:v>
                </c:pt>
                <c:pt idx="94">
                  <c:v>-7.000000000000008E-3</c:v>
                </c:pt>
                <c:pt idx="95">
                  <c:v>3.500000000000001E-2</c:v>
                </c:pt>
                <c:pt idx="96">
                  <c:v>1.6000000000000021E-2</c:v>
                </c:pt>
                <c:pt idx="97">
                  <c:v>1.2E-2</c:v>
                </c:pt>
                <c:pt idx="98">
                  <c:v>2.1999999999999999E-2</c:v>
                </c:pt>
                <c:pt idx="99">
                  <c:v>-1.7999999999999999E-2</c:v>
                </c:pt>
              </c:numCache>
            </c:numRef>
          </c:val>
        </c:ser>
        <c:marker val="1"/>
        <c:axId val="35491840"/>
        <c:axId val="35493376"/>
      </c:lineChart>
      <c:catAx>
        <c:axId val="35491840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493376"/>
        <c:crosses val="autoZero"/>
        <c:auto val="1"/>
        <c:lblAlgn val="ctr"/>
        <c:lblOffset val="100"/>
        <c:tickLblSkip val="3"/>
        <c:tickMarkSkip val="1"/>
      </c:catAx>
      <c:valAx>
        <c:axId val="3549337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491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SV: 0.05, 0.95, 0.05</a:t>
            </a:r>
            <a:endParaRPr lang="en-US" dirty="0"/>
          </a:p>
        </c:rich>
      </c:tx>
      <c:layout>
        <c:manualLayout>
          <c:xMode val="edge"/>
          <c:yMode val="edge"/>
          <c:x val="0.48500517063081738"/>
          <c:y val="2.033898305084742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4.1365046535677352E-2"/>
          <c:y val="0.12542372881355887"/>
          <c:w val="0.94829369183040335"/>
          <c:h val="0.8389830508474575"/>
        </c:manualLayout>
      </c:layout>
      <c:lineChart>
        <c:grouping val="standard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val>
            <c:numRef>
              <c:f>SV!$B$2:$B$1501</c:f>
              <c:numCache>
                <c:formatCode>General</c:formatCode>
                <c:ptCount val="1500"/>
                <c:pt idx="0">
                  <c:v>-1.0219205698863201</c:v>
                </c:pt>
                <c:pt idx="1">
                  <c:v>-1.9938567497622217</c:v>
                </c:pt>
                <c:pt idx="2">
                  <c:v>-1.8503859577815818</c:v>
                </c:pt>
                <c:pt idx="3">
                  <c:v>-0.66171307254463041</c:v>
                </c:pt>
                <c:pt idx="4">
                  <c:v>-7.1045432216352969E-2</c:v>
                </c:pt>
                <c:pt idx="5">
                  <c:v>-4.2962328658109703</c:v>
                </c:pt>
                <c:pt idx="6">
                  <c:v>-0.73136116660030004</c:v>
                </c:pt>
                <c:pt idx="7">
                  <c:v>0.95413511353281089</c:v>
                </c:pt>
                <c:pt idx="8">
                  <c:v>-2.1463778176565356</c:v>
                </c:pt>
                <c:pt idx="9">
                  <c:v>0.17492673764492225</c:v>
                </c:pt>
                <c:pt idx="10">
                  <c:v>-1.59580216357942</c:v>
                </c:pt>
                <c:pt idx="11">
                  <c:v>-0.74669716540152664</c:v>
                </c:pt>
                <c:pt idx="12">
                  <c:v>0.21491011877496238</c:v>
                </c:pt>
                <c:pt idx="13">
                  <c:v>0.53608569874204048</c:v>
                </c:pt>
                <c:pt idx="14">
                  <c:v>-0.85503361186718163</c:v>
                </c:pt>
                <c:pt idx="15">
                  <c:v>-0.72566443099035605</c:v>
                </c:pt>
                <c:pt idx="16">
                  <c:v>1.4582942575798261</c:v>
                </c:pt>
                <c:pt idx="17">
                  <c:v>-1.4809947444646476</c:v>
                </c:pt>
                <c:pt idx="18">
                  <c:v>3.5402450494700277</c:v>
                </c:pt>
                <c:pt idx="19">
                  <c:v>0.66437359169022103</c:v>
                </c:pt>
                <c:pt idx="20">
                  <c:v>3.7253750380475146</c:v>
                </c:pt>
                <c:pt idx="21">
                  <c:v>-2.1257079989006402</c:v>
                </c:pt>
                <c:pt idx="22">
                  <c:v>2.3594337283214299</c:v>
                </c:pt>
                <c:pt idx="23">
                  <c:v>1.0443691210961501</c:v>
                </c:pt>
                <c:pt idx="24">
                  <c:v>3.2934498907560199</c:v>
                </c:pt>
                <c:pt idx="25">
                  <c:v>-1.3448472772926698</c:v>
                </c:pt>
                <c:pt idx="26">
                  <c:v>1.0297156677721298</c:v>
                </c:pt>
                <c:pt idx="27">
                  <c:v>-0.48158781637516157</c:v>
                </c:pt>
                <c:pt idx="28">
                  <c:v>2.6780015612144212</c:v>
                </c:pt>
                <c:pt idx="29">
                  <c:v>-1.2688618588355798</c:v>
                </c:pt>
                <c:pt idx="30">
                  <c:v>0.20025551539036501</c:v>
                </c:pt>
                <c:pt idx="31">
                  <c:v>-1.3232240779402098</c:v>
                </c:pt>
                <c:pt idx="32">
                  <c:v>-0.61769658226806701</c:v>
                </c:pt>
                <c:pt idx="33">
                  <c:v>-0.61460706005263199</c:v>
                </c:pt>
                <c:pt idx="34">
                  <c:v>2.1339503180816135</c:v>
                </c:pt>
                <c:pt idx="35">
                  <c:v>-3.9071813068972241</c:v>
                </c:pt>
                <c:pt idx="36">
                  <c:v>4.9284322049565601</c:v>
                </c:pt>
                <c:pt idx="37">
                  <c:v>-0.68726201895751049</c:v>
                </c:pt>
                <c:pt idx="38">
                  <c:v>1.34985110282191</c:v>
                </c:pt>
                <c:pt idx="39">
                  <c:v>1.9692655065660125</c:v>
                </c:pt>
                <c:pt idx="40">
                  <c:v>-2.6247253890925135</c:v>
                </c:pt>
                <c:pt idx="41">
                  <c:v>-2.0914644899902362</c:v>
                </c:pt>
                <c:pt idx="42">
                  <c:v>-3.9899296864583</c:v>
                </c:pt>
                <c:pt idx="43">
                  <c:v>-6.5621174763306485</c:v>
                </c:pt>
                <c:pt idx="44">
                  <c:v>-0.14043982530558297</c:v>
                </c:pt>
                <c:pt idx="45">
                  <c:v>6.3868301155565597</c:v>
                </c:pt>
                <c:pt idx="46">
                  <c:v>-0.15043676832692329</c:v>
                </c:pt>
                <c:pt idx="47">
                  <c:v>-3.4881877814657556</c:v>
                </c:pt>
                <c:pt idx="48">
                  <c:v>2.1708350779594499</c:v>
                </c:pt>
                <c:pt idx="49">
                  <c:v>0.98254194464655498</c:v>
                </c:pt>
                <c:pt idx="50">
                  <c:v>-0.18500086272940999</c:v>
                </c:pt>
                <c:pt idx="51">
                  <c:v>1.8107032104322998</c:v>
                </c:pt>
                <c:pt idx="52">
                  <c:v>0.74209474965797395</c:v>
                </c:pt>
                <c:pt idx="53">
                  <c:v>4.4416114842982033</c:v>
                </c:pt>
                <c:pt idx="54">
                  <c:v>3.1861838001547098</c:v>
                </c:pt>
                <c:pt idx="55">
                  <c:v>-2.6295177560732035</c:v>
                </c:pt>
                <c:pt idx="56">
                  <c:v>-2.5521178450174635</c:v>
                </c:pt>
                <c:pt idx="57">
                  <c:v>1.5983820744380433</c:v>
                </c:pt>
                <c:pt idx="58">
                  <c:v>-3.3450465617043799</c:v>
                </c:pt>
                <c:pt idx="59">
                  <c:v>0.18778805180199951</c:v>
                </c:pt>
                <c:pt idx="60">
                  <c:v>-0.69792352750601061</c:v>
                </c:pt>
                <c:pt idx="61">
                  <c:v>-3.70245960259003</c:v>
                </c:pt>
                <c:pt idx="62">
                  <c:v>0.101045152234861</c:v>
                </c:pt>
                <c:pt idx="63">
                  <c:v>3.2110962462345212</c:v>
                </c:pt>
                <c:pt idx="64">
                  <c:v>-1.3716413960136598</c:v>
                </c:pt>
                <c:pt idx="65">
                  <c:v>-0.71040372321522749</c:v>
                </c:pt>
                <c:pt idx="66">
                  <c:v>-9.5688259501208019</c:v>
                </c:pt>
                <c:pt idx="67">
                  <c:v>-0.80607334368969863</c:v>
                </c:pt>
                <c:pt idx="68">
                  <c:v>4.7747273556352203</c:v>
                </c:pt>
                <c:pt idx="69">
                  <c:v>-1.5604609561049498</c:v>
                </c:pt>
                <c:pt idx="70">
                  <c:v>3.56546445120108</c:v>
                </c:pt>
                <c:pt idx="71">
                  <c:v>-0.29008526414758651</c:v>
                </c:pt>
                <c:pt idx="72">
                  <c:v>-7.8894111489451699</c:v>
                </c:pt>
                <c:pt idx="73">
                  <c:v>3.4639983423288601</c:v>
                </c:pt>
                <c:pt idx="74">
                  <c:v>-3.8165464536311831</c:v>
                </c:pt>
                <c:pt idx="75">
                  <c:v>-1.0684339219792342E-3</c:v>
                </c:pt>
                <c:pt idx="76">
                  <c:v>-4.8139679353237002</c:v>
                </c:pt>
                <c:pt idx="77">
                  <c:v>0.134645103320752</c:v>
                </c:pt>
                <c:pt idx="78">
                  <c:v>-1.2314323600776298</c:v>
                </c:pt>
                <c:pt idx="79">
                  <c:v>1.0559806229979698</c:v>
                </c:pt>
                <c:pt idx="80">
                  <c:v>4.7719756057310514</c:v>
                </c:pt>
                <c:pt idx="81">
                  <c:v>-5.0634692275825497</c:v>
                </c:pt>
                <c:pt idx="82">
                  <c:v>-1.1595650172396279</c:v>
                </c:pt>
                <c:pt idx="83">
                  <c:v>-2.2018962244258877</c:v>
                </c:pt>
                <c:pt idx="84">
                  <c:v>-2.2673885092513566</c:v>
                </c:pt>
                <c:pt idx="85">
                  <c:v>1.13607641661765</c:v>
                </c:pt>
                <c:pt idx="86">
                  <c:v>-3.7787640959845898</c:v>
                </c:pt>
                <c:pt idx="87">
                  <c:v>-0.72729463702940589</c:v>
                </c:pt>
                <c:pt idx="88">
                  <c:v>-0.52396774034476457</c:v>
                </c:pt>
                <c:pt idx="89">
                  <c:v>1.802517926925274</c:v>
                </c:pt>
                <c:pt idx="90">
                  <c:v>-0.33070401223944701</c:v>
                </c:pt>
                <c:pt idx="91">
                  <c:v>-2.2176380126992798</c:v>
                </c:pt>
                <c:pt idx="92">
                  <c:v>-0.80826724987140786</c:v>
                </c:pt>
                <c:pt idx="93">
                  <c:v>1.2470558978697099</c:v>
                </c:pt>
                <c:pt idx="94">
                  <c:v>-1.7132451053846198</c:v>
                </c:pt>
                <c:pt idx="95">
                  <c:v>1.5404254245721201</c:v>
                </c:pt>
                <c:pt idx="96">
                  <c:v>8.5785509502289727</c:v>
                </c:pt>
                <c:pt idx="97">
                  <c:v>-1.5926517743280018</c:v>
                </c:pt>
                <c:pt idx="98">
                  <c:v>1.7393617351995574</c:v>
                </c:pt>
                <c:pt idx="99">
                  <c:v>2.3999525133326167</c:v>
                </c:pt>
                <c:pt idx="100">
                  <c:v>-2.8077157862243411</c:v>
                </c:pt>
                <c:pt idx="101">
                  <c:v>1.7757201895735899</c:v>
                </c:pt>
                <c:pt idx="102">
                  <c:v>2.0411187150203602</c:v>
                </c:pt>
                <c:pt idx="103">
                  <c:v>-1.05414980297701</c:v>
                </c:pt>
                <c:pt idx="104">
                  <c:v>-0.92871572005543102</c:v>
                </c:pt>
                <c:pt idx="105">
                  <c:v>-7.8021048679208505E-2</c:v>
                </c:pt>
                <c:pt idx="106">
                  <c:v>3.1130151441634277</c:v>
                </c:pt>
                <c:pt idx="107">
                  <c:v>1.9433039743325917</c:v>
                </c:pt>
                <c:pt idx="108">
                  <c:v>2.0127860308027701E-2</c:v>
                </c:pt>
                <c:pt idx="109">
                  <c:v>0.43212399595996126</c:v>
                </c:pt>
                <c:pt idx="110">
                  <c:v>-0.85781064115980088</c:v>
                </c:pt>
                <c:pt idx="111">
                  <c:v>-0.6304127694748255</c:v>
                </c:pt>
                <c:pt idx="112">
                  <c:v>-2.4891301793109699</c:v>
                </c:pt>
                <c:pt idx="113">
                  <c:v>0.33614072925340388</c:v>
                </c:pt>
                <c:pt idx="114">
                  <c:v>2.2205868287750556</c:v>
                </c:pt>
                <c:pt idx="115">
                  <c:v>-4.0772459226133302</c:v>
                </c:pt>
                <c:pt idx="116">
                  <c:v>1.4341255715724099</c:v>
                </c:pt>
                <c:pt idx="117">
                  <c:v>-2.5346925060738767</c:v>
                </c:pt>
                <c:pt idx="118">
                  <c:v>-0.52013692066067796</c:v>
                </c:pt>
                <c:pt idx="119">
                  <c:v>0.16273634321346725</c:v>
                </c:pt>
                <c:pt idx="120">
                  <c:v>-6.0979205371730814</c:v>
                </c:pt>
                <c:pt idx="121">
                  <c:v>-1.4882333010331299</c:v>
                </c:pt>
                <c:pt idx="122">
                  <c:v>0.90092304189291272</c:v>
                </c:pt>
                <c:pt idx="123">
                  <c:v>0.40155803671481932</c:v>
                </c:pt>
                <c:pt idx="124">
                  <c:v>3.0056523857257962</c:v>
                </c:pt>
                <c:pt idx="125">
                  <c:v>0.53227288236558001</c:v>
                </c:pt>
                <c:pt idx="126">
                  <c:v>-0.72176946008856202</c:v>
                </c:pt>
                <c:pt idx="127">
                  <c:v>6.6376648343238998</c:v>
                </c:pt>
                <c:pt idx="128">
                  <c:v>1.4532134632065101</c:v>
                </c:pt>
                <c:pt idx="129">
                  <c:v>4.5017217846794376E-2</c:v>
                </c:pt>
                <c:pt idx="130">
                  <c:v>0.21852484346380499</c:v>
                </c:pt>
                <c:pt idx="131">
                  <c:v>2.0380807588108802</c:v>
                </c:pt>
                <c:pt idx="132">
                  <c:v>-1.8192339613540101</c:v>
                </c:pt>
                <c:pt idx="133">
                  <c:v>-2.4021392171709235</c:v>
                </c:pt>
                <c:pt idx="134">
                  <c:v>1.59456190937285</c:v>
                </c:pt>
                <c:pt idx="135">
                  <c:v>1.3422602906361598</c:v>
                </c:pt>
                <c:pt idx="136">
                  <c:v>2.9392375662870602</c:v>
                </c:pt>
                <c:pt idx="137">
                  <c:v>-2.0022605438251397</c:v>
                </c:pt>
                <c:pt idx="138">
                  <c:v>1.38310691404008</c:v>
                </c:pt>
                <c:pt idx="139">
                  <c:v>-0.36795588845809901</c:v>
                </c:pt>
                <c:pt idx="140">
                  <c:v>0.63550592175090259</c:v>
                </c:pt>
                <c:pt idx="141">
                  <c:v>0.91159140962931795</c:v>
                </c:pt>
                <c:pt idx="142">
                  <c:v>2.0522902559349698</c:v>
                </c:pt>
                <c:pt idx="143">
                  <c:v>-0.61106224820280097</c:v>
                </c:pt>
                <c:pt idx="144">
                  <c:v>-0.243150912641317</c:v>
                </c:pt>
                <c:pt idx="145">
                  <c:v>0.18578039502028332</c:v>
                </c:pt>
                <c:pt idx="146">
                  <c:v>-1.5065393841013799</c:v>
                </c:pt>
                <c:pt idx="147">
                  <c:v>0.27059517377737802</c:v>
                </c:pt>
                <c:pt idx="148">
                  <c:v>-2.2098369640336197</c:v>
                </c:pt>
                <c:pt idx="149">
                  <c:v>4.5795351170713801</c:v>
                </c:pt>
                <c:pt idx="150">
                  <c:v>-0.27254986244017876</c:v>
                </c:pt>
                <c:pt idx="151">
                  <c:v>1.2273784265830501</c:v>
                </c:pt>
                <c:pt idx="152">
                  <c:v>0.27971109346073075</c:v>
                </c:pt>
                <c:pt idx="153">
                  <c:v>1.8673698158681298</c:v>
                </c:pt>
                <c:pt idx="154">
                  <c:v>-2.3017801455214499</c:v>
                </c:pt>
                <c:pt idx="155">
                  <c:v>2.3603510197329602</c:v>
                </c:pt>
                <c:pt idx="156">
                  <c:v>-0.94891967200127814</c:v>
                </c:pt>
                <c:pt idx="157">
                  <c:v>9.1315860517303796E-2</c:v>
                </c:pt>
                <c:pt idx="158">
                  <c:v>0.31742830762104307</c:v>
                </c:pt>
                <c:pt idx="159">
                  <c:v>1.7147607102168898</c:v>
                </c:pt>
                <c:pt idx="160">
                  <c:v>0.95534202991804651</c:v>
                </c:pt>
                <c:pt idx="161">
                  <c:v>1.7495216816249364</c:v>
                </c:pt>
                <c:pt idx="162">
                  <c:v>1.94667261694969</c:v>
                </c:pt>
                <c:pt idx="163">
                  <c:v>-0.86240587609480102</c:v>
                </c:pt>
                <c:pt idx="164">
                  <c:v>4.8760825692813897E-2</c:v>
                </c:pt>
                <c:pt idx="165">
                  <c:v>0.12658680678109199</c:v>
                </c:pt>
                <c:pt idx="166">
                  <c:v>0.53582619953364097</c:v>
                </c:pt>
                <c:pt idx="167">
                  <c:v>0.79696346144879004</c:v>
                </c:pt>
                <c:pt idx="168">
                  <c:v>-1.2339721350294082</c:v>
                </c:pt>
                <c:pt idx="169">
                  <c:v>0.53146843299377888</c:v>
                </c:pt>
                <c:pt idx="170">
                  <c:v>-6.7732927525240724E-2</c:v>
                </c:pt>
                <c:pt idx="171">
                  <c:v>0.51329915622974465</c:v>
                </c:pt>
                <c:pt idx="172">
                  <c:v>0.85151584111959389</c:v>
                </c:pt>
                <c:pt idx="173">
                  <c:v>-2.6136315305137598</c:v>
                </c:pt>
                <c:pt idx="174">
                  <c:v>0.76373209852736301</c:v>
                </c:pt>
                <c:pt idx="175">
                  <c:v>7.8336079496361913E-2</c:v>
                </c:pt>
                <c:pt idx="176">
                  <c:v>0.33070413166445201</c:v>
                </c:pt>
                <c:pt idx="177">
                  <c:v>2.8197745479871346</c:v>
                </c:pt>
                <c:pt idx="178">
                  <c:v>-1.5839527036861101</c:v>
                </c:pt>
                <c:pt idx="179">
                  <c:v>-0.75497062534784065</c:v>
                </c:pt>
                <c:pt idx="180">
                  <c:v>-1.4349643157811669</c:v>
                </c:pt>
                <c:pt idx="181">
                  <c:v>-1.66842188290136</c:v>
                </c:pt>
                <c:pt idx="182">
                  <c:v>-2.3155574021571277</c:v>
                </c:pt>
                <c:pt idx="183">
                  <c:v>0.36053751362652475</c:v>
                </c:pt>
                <c:pt idx="184">
                  <c:v>2.0145654340749832</c:v>
                </c:pt>
                <c:pt idx="185">
                  <c:v>2.3376503239292221</c:v>
                </c:pt>
                <c:pt idx="186">
                  <c:v>0.14551844662342348</c:v>
                </c:pt>
                <c:pt idx="187">
                  <c:v>0.97979989218902652</c:v>
                </c:pt>
                <c:pt idx="188">
                  <c:v>-1.5699414576164999E-2</c:v>
                </c:pt>
                <c:pt idx="189">
                  <c:v>1.2183264673370398</c:v>
                </c:pt>
                <c:pt idx="190">
                  <c:v>1.5727612647907201</c:v>
                </c:pt>
                <c:pt idx="191">
                  <c:v>0.52713812040368102</c:v>
                </c:pt>
                <c:pt idx="192">
                  <c:v>-4.5178341229335297</c:v>
                </c:pt>
                <c:pt idx="193">
                  <c:v>-0.87957824939114804</c:v>
                </c:pt>
                <c:pt idx="194">
                  <c:v>1.18539897024145</c:v>
                </c:pt>
                <c:pt idx="195">
                  <c:v>1.5755490460339399</c:v>
                </c:pt>
                <c:pt idx="196">
                  <c:v>2.1543820099794502</c:v>
                </c:pt>
                <c:pt idx="197">
                  <c:v>-0.87940043080874963</c:v>
                </c:pt>
                <c:pt idx="198">
                  <c:v>-2.8675399762957201</c:v>
                </c:pt>
                <c:pt idx="199">
                  <c:v>0.98548417831971058</c:v>
                </c:pt>
                <c:pt idx="200">
                  <c:v>-3.0176599963123301</c:v>
                </c:pt>
                <c:pt idx="201">
                  <c:v>-0.17967608629174101</c:v>
                </c:pt>
                <c:pt idx="202">
                  <c:v>-0.44251152299269497</c:v>
                </c:pt>
                <c:pt idx="203">
                  <c:v>-1.5614071613810325</c:v>
                </c:pt>
                <c:pt idx="204">
                  <c:v>-1.17096734061559</c:v>
                </c:pt>
                <c:pt idx="205">
                  <c:v>-2.8715445183067301</c:v>
                </c:pt>
                <c:pt idx="206">
                  <c:v>8.5483720225935589E-2</c:v>
                </c:pt>
                <c:pt idx="207">
                  <c:v>2.9186293896266466</c:v>
                </c:pt>
                <c:pt idx="208">
                  <c:v>-1.1061791486305901</c:v>
                </c:pt>
                <c:pt idx="209">
                  <c:v>0.8894155398995065</c:v>
                </c:pt>
                <c:pt idx="210">
                  <c:v>8.1162621962140497E-2</c:v>
                </c:pt>
                <c:pt idx="211">
                  <c:v>3.0511933534778799</c:v>
                </c:pt>
                <c:pt idx="212">
                  <c:v>-2.80378357968072</c:v>
                </c:pt>
                <c:pt idx="213">
                  <c:v>-1.1637553668804201</c:v>
                </c:pt>
                <c:pt idx="214">
                  <c:v>-1.1244001291638233</c:v>
                </c:pt>
                <c:pt idx="215">
                  <c:v>1.33676057977295</c:v>
                </c:pt>
                <c:pt idx="216">
                  <c:v>-0.22877117395230301</c:v>
                </c:pt>
                <c:pt idx="217">
                  <c:v>0.94107756943732856</c:v>
                </c:pt>
                <c:pt idx="218">
                  <c:v>1.1677777224566117</c:v>
                </c:pt>
                <c:pt idx="219">
                  <c:v>2.7619015914652012</c:v>
                </c:pt>
                <c:pt idx="220">
                  <c:v>0.18608027708693425</c:v>
                </c:pt>
                <c:pt idx="221">
                  <c:v>1.3131704270664999</c:v>
                </c:pt>
                <c:pt idx="222">
                  <c:v>1.4853257512539382</c:v>
                </c:pt>
                <c:pt idx="223">
                  <c:v>-0.40041989588456101</c:v>
                </c:pt>
                <c:pt idx="224">
                  <c:v>-1.0386207167659898</c:v>
                </c:pt>
                <c:pt idx="225">
                  <c:v>-0.34324640691957498</c:v>
                </c:pt>
                <c:pt idx="226">
                  <c:v>1.27997284961951</c:v>
                </c:pt>
                <c:pt idx="227">
                  <c:v>0.50492662059271298</c:v>
                </c:pt>
                <c:pt idx="228">
                  <c:v>0.51929207821002099</c:v>
                </c:pt>
                <c:pt idx="229">
                  <c:v>-0.122117951392509</c:v>
                </c:pt>
                <c:pt idx="230">
                  <c:v>8.7495987516302401E-2</c:v>
                </c:pt>
                <c:pt idx="231">
                  <c:v>-0.38605057244746088</c:v>
                </c:pt>
                <c:pt idx="232">
                  <c:v>0.21832043621358488</c:v>
                </c:pt>
                <c:pt idx="233">
                  <c:v>1.0979347762278582</c:v>
                </c:pt>
                <c:pt idx="234">
                  <c:v>9.0782319556012028E-2</c:v>
                </c:pt>
                <c:pt idx="235">
                  <c:v>1.64318534266844</c:v>
                </c:pt>
                <c:pt idx="236">
                  <c:v>-1.4297538336664899</c:v>
                </c:pt>
                <c:pt idx="237">
                  <c:v>0.70439843358714815</c:v>
                </c:pt>
                <c:pt idx="238">
                  <c:v>-0.65437286220280189</c:v>
                </c:pt>
                <c:pt idx="239">
                  <c:v>1.33349870064683</c:v>
                </c:pt>
                <c:pt idx="240">
                  <c:v>0.61786404564469988</c:v>
                </c:pt>
                <c:pt idx="241">
                  <c:v>-8.2866015695044828E-2</c:v>
                </c:pt>
                <c:pt idx="242">
                  <c:v>-2.6620586037197969E-2</c:v>
                </c:pt>
                <c:pt idx="243">
                  <c:v>2.5108452634487841E-2</c:v>
                </c:pt>
                <c:pt idx="244">
                  <c:v>-0.58381656444307051</c:v>
                </c:pt>
                <c:pt idx="245">
                  <c:v>3.59436198951202</c:v>
                </c:pt>
                <c:pt idx="246">
                  <c:v>0.93336012946275571</c:v>
                </c:pt>
                <c:pt idx="247">
                  <c:v>-0.97205026183544097</c:v>
                </c:pt>
                <c:pt idx="248">
                  <c:v>1.5083201827443782</c:v>
                </c:pt>
                <c:pt idx="249">
                  <c:v>-0.38470292449076132</c:v>
                </c:pt>
                <c:pt idx="250">
                  <c:v>-0.37075321118984195</c:v>
                </c:pt>
                <c:pt idx="251">
                  <c:v>1.4165992865143366</c:v>
                </c:pt>
                <c:pt idx="252">
                  <c:v>-2.0384711776643001</c:v>
                </c:pt>
                <c:pt idx="253">
                  <c:v>-1.6160456064367028</c:v>
                </c:pt>
                <c:pt idx="254">
                  <c:v>0.15907605615663029</c:v>
                </c:pt>
                <c:pt idx="255">
                  <c:v>-2.0528974465153098</c:v>
                </c:pt>
                <c:pt idx="256">
                  <c:v>-0.6208224546086184</c:v>
                </c:pt>
                <c:pt idx="257">
                  <c:v>1.4776577876692498</c:v>
                </c:pt>
                <c:pt idx="258">
                  <c:v>-0.61470804031654214</c:v>
                </c:pt>
                <c:pt idx="259">
                  <c:v>1.01143842091722</c:v>
                </c:pt>
                <c:pt idx="260">
                  <c:v>0.72283922093209163</c:v>
                </c:pt>
                <c:pt idx="261">
                  <c:v>-2.5845054965260101</c:v>
                </c:pt>
                <c:pt idx="262">
                  <c:v>-4.0718390032323776E-2</c:v>
                </c:pt>
                <c:pt idx="263">
                  <c:v>1.4411761895720598</c:v>
                </c:pt>
                <c:pt idx="264">
                  <c:v>1.9155125038459817</c:v>
                </c:pt>
                <c:pt idx="265">
                  <c:v>0.61800055777512963</c:v>
                </c:pt>
                <c:pt idx="266">
                  <c:v>0.14873114560886599</c:v>
                </c:pt>
                <c:pt idx="267">
                  <c:v>-8.863089227763718E-2</c:v>
                </c:pt>
                <c:pt idx="268">
                  <c:v>0.35827311721809701</c:v>
                </c:pt>
                <c:pt idx="269">
                  <c:v>-0.17774305455781547</c:v>
                </c:pt>
                <c:pt idx="270">
                  <c:v>-0.97122838958145696</c:v>
                </c:pt>
                <c:pt idx="271">
                  <c:v>-1.2656369337290498</c:v>
                </c:pt>
                <c:pt idx="272">
                  <c:v>0.71429101543722395</c:v>
                </c:pt>
                <c:pt idx="273">
                  <c:v>-2.78289269820438</c:v>
                </c:pt>
                <c:pt idx="274">
                  <c:v>-2.1108388399930256</c:v>
                </c:pt>
                <c:pt idx="275">
                  <c:v>-0.33973861469636502</c:v>
                </c:pt>
                <c:pt idx="276">
                  <c:v>-3.1513358810989001</c:v>
                </c:pt>
                <c:pt idx="277">
                  <c:v>-0.82349391493580903</c:v>
                </c:pt>
                <c:pt idx="278">
                  <c:v>-2.6878063028134935</c:v>
                </c:pt>
                <c:pt idx="279">
                  <c:v>1.3223251661760322</c:v>
                </c:pt>
                <c:pt idx="280">
                  <c:v>-1.6915125390647525</c:v>
                </c:pt>
                <c:pt idx="281">
                  <c:v>-3.1735762670262435</c:v>
                </c:pt>
                <c:pt idx="282">
                  <c:v>-0.31117495661017108</c:v>
                </c:pt>
                <c:pt idx="283">
                  <c:v>0.93247164665953253</c:v>
                </c:pt>
                <c:pt idx="284">
                  <c:v>1.0849247093954182</c:v>
                </c:pt>
                <c:pt idx="285">
                  <c:v>2.9603784112742177</c:v>
                </c:pt>
                <c:pt idx="286">
                  <c:v>1.0958801764305901</c:v>
                </c:pt>
                <c:pt idx="287">
                  <c:v>-1.1725145030183901</c:v>
                </c:pt>
                <c:pt idx="288">
                  <c:v>0.92859106446258788</c:v>
                </c:pt>
                <c:pt idx="289">
                  <c:v>0.27986717698228675</c:v>
                </c:pt>
                <c:pt idx="290">
                  <c:v>-0.32195355376354351</c:v>
                </c:pt>
                <c:pt idx="291">
                  <c:v>1.5777811646378501</c:v>
                </c:pt>
                <c:pt idx="292">
                  <c:v>1.1288062140292299</c:v>
                </c:pt>
                <c:pt idx="293">
                  <c:v>-4.5990213109000477E-2</c:v>
                </c:pt>
                <c:pt idx="294">
                  <c:v>-1.1174673851336498</c:v>
                </c:pt>
                <c:pt idx="295">
                  <c:v>-0.95985291137846462</c:v>
                </c:pt>
                <c:pt idx="296">
                  <c:v>0.15769000809930625</c:v>
                </c:pt>
                <c:pt idx="297">
                  <c:v>-2.5075030232548667</c:v>
                </c:pt>
                <c:pt idx="298">
                  <c:v>-1.548171130297</c:v>
                </c:pt>
                <c:pt idx="299">
                  <c:v>0.83869395887282605</c:v>
                </c:pt>
                <c:pt idx="300">
                  <c:v>-0.46986795195129832</c:v>
                </c:pt>
                <c:pt idx="301">
                  <c:v>1.4596049419213599</c:v>
                </c:pt>
                <c:pt idx="302">
                  <c:v>-0.6023947638802275</c:v>
                </c:pt>
                <c:pt idx="303">
                  <c:v>-1.0868632643851499</c:v>
                </c:pt>
                <c:pt idx="304">
                  <c:v>-0.70224972904412564</c:v>
                </c:pt>
                <c:pt idx="305">
                  <c:v>1.7711965589433998</c:v>
                </c:pt>
                <c:pt idx="306">
                  <c:v>2.85728627579687</c:v>
                </c:pt>
                <c:pt idx="307">
                  <c:v>0.76460836964906864</c:v>
                </c:pt>
                <c:pt idx="308">
                  <c:v>-1.8898852154400698</c:v>
                </c:pt>
                <c:pt idx="309">
                  <c:v>3.006820187906336E-2</c:v>
                </c:pt>
                <c:pt idx="310">
                  <c:v>0.12022722402615027</c:v>
                </c:pt>
                <c:pt idx="311">
                  <c:v>1.4751984302654582</c:v>
                </c:pt>
                <c:pt idx="312">
                  <c:v>1.0057171849286217</c:v>
                </c:pt>
                <c:pt idx="313">
                  <c:v>-0.51592311005361602</c:v>
                </c:pt>
                <c:pt idx="314">
                  <c:v>-0.88984833077700998</c:v>
                </c:pt>
                <c:pt idx="315">
                  <c:v>-0.17198694336978601</c:v>
                </c:pt>
                <c:pt idx="316">
                  <c:v>-1.6389418688080601</c:v>
                </c:pt>
                <c:pt idx="317">
                  <c:v>-0.56560043735954901</c:v>
                </c:pt>
                <c:pt idx="318">
                  <c:v>1.2272440156671769</c:v>
                </c:pt>
                <c:pt idx="319">
                  <c:v>0.66026320148947215</c:v>
                </c:pt>
                <c:pt idx="320">
                  <c:v>-0.72904292673020499</c:v>
                </c:pt>
                <c:pt idx="321">
                  <c:v>-0.53458365482220749</c:v>
                </c:pt>
                <c:pt idx="322">
                  <c:v>1.6329391075441781</c:v>
                </c:pt>
                <c:pt idx="323">
                  <c:v>-0.34525939525783544</c:v>
                </c:pt>
                <c:pt idx="324">
                  <c:v>-0.80001771898438301</c:v>
                </c:pt>
                <c:pt idx="325">
                  <c:v>-1.77925843970936</c:v>
                </c:pt>
                <c:pt idx="326">
                  <c:v>-0.4107249054603565</c:v>
                </c:pt>
                <c:pt idx="327">
                  <c:v>-1.2084281952718698</c:v>
                </c:pt>
                <c:pt idx="328">
                  <c:v>2.0991651798396567</c:v>
                </c:pt>
                <c:pt idx="329">
                  <c:v>1.11513373463265</c:v>
                </c:pt>
                <c:pt idx="330">
                  <c:v>-0.83690262307815189</c:v>
                </c:pt>
                <c:pt idx="331">
                  <c:v>0.69523350717271959</c:v>
                </c:pt>
                <c:pt idx="332">
                  <c:v>0.40898383408704964</c:v>
                </c:pt>
                <c:pt idx="333">
                  <c:v>0.560750779240062</c:v>
                </c:pt>
                <c:pt idx="334">
                  <c:v>-1.8219072945693398</c:v>
                </c:pt>
                <c:pt idx="335">
                  <c:v>1.0037918263373398</c:v>
                </c:pt>
                <c:pt idx="336">
                  <c:v>-4.7608883936249402</c:v>
                </c:pt>
                <c:pt idx="337">
                  <c:v>-1.1219642014641567</c:v>
                </c:pt>
                <c:pt idx="338">
                  <c:v>2.2623982480481546</c:v>
                </c:pt>
                <c:pt idx="339">
                  <c:v>4.5737593016633582</c:v>
                </c:pt>
                <c:pt idx="340">
                  <c:v>1.2341378091286117</c:v>
                </c:pt>
                <c:pt idx="341">
                  <c:v>-2.6154096173291661</c:v>
                </c:pt>
                <c:pt idx="342">
                  <c:v>-1.8195914804880098</c:v>
                </c:pt>
                <c:pt idx="343">
                  <c:v>-2.8981189282528277</c:v>
                </c:pt>
                <c:pt idx="344">
                  <c:v>0.62879423941244716</c:v>
                </c:pt>
                <c:pt idx="345">
                  <c:v>2.7667678654591001</c:v>
                </c:pt>
                <c:pt idx="346">
                  <c:v>1.0679905055277898</c:v>
                </c:pt>
                <c:pt idx="347">
                  <c:v>-1.5887707659369001</c:v>
                </c:pt>
                <c:pt idx="348">
                  <c:v>-0.39325063715415565</c:v>
                </c:pt>
                <c:pt idx="349">
                  <c:v>-1.0544222443061499</c:v>
                </c:pt>
                <c:pt idx="350">
                  <c:v>2.5253473197077998</c:v>
                </c:pt>
                <c:pt idx="351">
                  <c:v>-0.89066482124032298</c:v>
                </c:pt>
                <c:pt idx="352">
                  <c:v>-1.1261037200759201</c:v>
                </c:pt>
                <c:pt idx="353">
                  <c:v>-0.79942988732823805</c:v>
                </c:pt>
                <c:pt idx="354">
                  <c:v>-3.2620562114775802</c:v>
                </c:pt>
                <c:pt idx="355">
                  <c:v>-0.40797965521307838</c:v>
                </c:pt>
                <c:pt idx="356">
                  <c:v>-0.30669340968316899</c:v>
                </c:pt>
                <c:pt idx="357">
                  <c:v>-0.89650347307210199</c:v>
                </c:pt>
                <c:pt idx="358">
                  <c:v>-1.2114596129398969</c:v>
                </c:pt>
                <c:pt idx="359">
                  <c:v>-0.30059249410419497</c:v>
                </c:pt>
                <c:pt idx="360">
                  <c:v>-0.46214625515935798</c:v>
                </c:pt>
                <c:pt idx="361">
                  <c:v>-1.6718396627477099</c:v>
                </c:pt>
                <c:pt idx="362">
                  <c:v>0.61433957391138605</c:v>
                </c:pt>
                <c:pt idx="363">
                  <c:v>-2.8640155605889799</c:v>
                </c:pt>
                <c:pt idx="364">
                  <c:v>3.2188667064176202</c:v>
                </c:pt>
                <c:pt idx="365">
                  <c:v>6.3801864882714714E-3</c:v>
                </c:pt>
                <c:pt idx="366">
                  <c:v>-1.1333865953541398</c:v>
                </c:pt>
                <c:pt idx="367">
                  <c:v>0.53362560124234804</c:v>
                </c:pt>
                <c:pt idx="368">
                  <c:v>-1.2303049980686898</c:v>
                </c:pt>
                <c:pt idx="369">
                  <c:v>-1.4264525087492601</c:v>
                </c:pt>
                <c:pt idx="370">
                  <c:v>-0.44069749520142876</c:v>
                </c:pt>
                <c:pt idx="371">
                  <c:v>-1.9455862984273298</c:v>
                </c:pt>
                <c:pt idx="372">
                  <c:v>-0.15225915224154199</c:v>
                </c:pt>
                <c:pt idx="373">
                  <c:v>-1.2325851984298699</c:v>
                </c:pt>
                <c:pt idx="374">
                  <c:v>0.86520864619287341</c:v>
                </c:pt>
                <c:pt idx="375">
                  <c:v>-1.4150601265791398</c:v>
                </c:pt>
                <c:pt idx="376">
                  <c:v>3.0091854494577512E-2</c:v>
                </c:pt>
                <c:pt idx="377">
                  <c:v>1.5118061157149076</c:v>
                </c:pt>
                <c:pt idx="378">
                  <c:v>-0.13700725322704699</c:v>
                </c:pt>
                <c:pt idx="379">
                  <c:v>1.2944028826873699</c:v>
                </c:pt>
                <c:pt idx="380">
                  <c:v>1.5754072921045279</c:v>
                </c:pt>
                <c:pt idx="381">
                  <c:v>0.15883033037700447</c:v>
                </c:pt>
                <c:pt idx="382">
                  <c:v>0.49829288893622897</c:v>
                </c:pt>
                <c:pt idx="383">
                  <c:v>1.3704271894828401</c:v>
                </c:pt>
                <c:pt idx="384">
                  <c:v>2.2035874747631898</c:v>
                </c:pt>
                <c:pt idx="385">
                  <c:v>-0.60659864232148752</c:v>
                </c:pt>
                <c:pt idx="386">
                  <c:v>4.4702537791937091</c:v>
                </c:pt>
                <c:pt idx="387">
                  <c:v>0.73751292349046249</c:v>
                </c:pt>
                <c:pt idx="388">
                  <c:v>-1.2873040044808899</c:v>
                </c:pt>
                <c:pt idx="389">
                  <c:v>0.72924027933774305</c:v>
                </c:pt>
                <c:pt idx="390">
                  <c:v>0.96501623089882804</c:v>
                </c:pt>
                <c:pt idx="391">
                  <c:v>-0.71867175074699563</c:v>
                </c:pt>
                <c:pt idx="392">
                  <c:v>-1.6529408290918035</c:v>
                </c:pt>
                <c:pt idx="393">
                  <c:v>-1.5459986711963598</c:v>
                </c:pt>
                <c:pt idx="394">
                  <c:v>0.9723863521823195</c:v>
                </c:pt>
                <c:pt idx="395">
                  <c:v>0.82683076669529865</c:v>
                </c:pt>
                <c:pt idx="396">
                  <c:v>-2.3820223187132461</c:v>
                </c:pt>
                <c:pt idx="397">
                  <c:v>-0.36952170856440858</c:v>
                </c:pt>
                <c:pt idx="398">
                  <c:v>-1.4407325599416401</c:v>
                </c:pt>
                <c:pt idx="399">
                  <c:v>1.4655148582813682</c:v>
                </c:pt>
                <c:pt idx="400">
                  <c:v>2.7949886282586798</c:v>
                </c:pt>
                <c:pt idx="401">
                  <c:v>2.2802537882685341</c:v>
                </c:pt>
                <c:pt idx="402">
                  <c:v>1.2240403558345698</c:v>
                </c:pt>
                <c:pt idx="403">
                  <c:v>-4.6702110599888602</c:v>
                </c:pt>
                <c:pt idx="404">
                  <c:v>-2.276125748412928</c:v>
                </c:pt>
                <c:pt idx="405">
                  <c:v>-0.6927217272534234</c:v>
                </c:pt>
                <c:pt idx="406">
                  <c:v>0.24243301968983499</c:v>
                </c:pt>
                <c:pt idx="407">
                  <c:v>-1.8120165032781601</c:v>
                </c:pt>
                <c:pt idx="408">
                  <c:v>0.77525084576640102</c:v>
                </c:pt>
                <c:pt idx="409">
                  <c:v>0.98245667398423198</c:v>
                </c:pt>
                <c:pt idx="410">
                  <c:v>-3.2136317943885899</c:v>
                </c:pt>
                <c:pt idx="411">
                  <c:v>0.65473043602109704</c:v>
                </c:pt>
                <c:pt idx="412">
                  <c:v>-1.0715180843782017</c:v>
                </c:pt>
                <c:pt idx="413">
                  <c:v>-1.0747033585038399</c:v>
                </c:pt>
                <c:pt idx="414">
                  <c:v>0.74692087500912741</c:v>
                </c:pt>
                <c:pt idx="415">
                  <c:v>-0.27997210519582588</c:v>
                </c:pt>
                <c:pt idx="416">
                  <c:v>-0.68749159771245349</c:v>
                </c:pt>
                <c:pt idx="417">
                  <c:v>1.5461651628779101</c:v>
                </c:pt>
                <c:pt idx="418">
                  <c:v>0.40175063797254251</c:v>
                </c:pt>
                <c:pt idx="419">
                  <c:v>-0.34557020253720638</c:v>
                </c:pt>
                <c:pt idx="420">
                  <c:v>-1.7447991321789398</c:v>
                </c:pt>
                <c:pt idx="421">
                  <c:v>-2.3291084805254667</c:v>
                </c:pt>
                <c:pt idx="422">
                  <c:v>-0.97839623056538816</c:v>
                </c:pt>
                <c:pt idx="423">
                  <c:v>1.3692915509707799</c:v>
                </c:pt>
                <c:pt idx="424">
                  <c:v>-1.8478188837085101</c:v>
                </c:pt>
                <c:pt idx="425">
                  <c:v>3.21933892644009</c:v>
                </c:pt>
                <c:pt idx="426">
                  <c:v>-2.2348201940285177</c:v>
                </c:pt>
                <c:pt idx="427">
                  <c:v>-2.6151718943289501</c:v>
                </c:pt>
                <c:pt idx="428">
                  <c:v>1.6371778609363825</c:v>
                </c:pt>
                <c:pt idx="429">
                  <c:v>2.1281658484210766</c:v>
                </c:pt>
                <c:pt idx="430">
                  <c:v>-2.0949568336040461</c:v>
                </c:pt>
                <c:pt idx="431">
                  <c:v>-9.4879741178260743E-2</c:v>
                </c:pt>
                <c:pt idx="432">
                  <c:v>0.135364825588562</c:v>
                </c:pt>
                <c:pt idx="433">
                  <c:v>-4.9354679654874403</c:v>
                </c:pt>
                <c:pt idx="434">
                  <c:v>-3.2393916974902002</c:v>
                </c:pt>
                <c:pt idx="435">
                  <c:v>3.7741551562745799</c:v>
                </c:pt>
                <c:pt idx="436">
                  <c:v>-1.34229548624589</c:v>
                </c:pt>
                <c:pt idx="437">
                  <c:v>4.5953383801271404</c:v>
                </c:pt>
                <c:pt idx="438">
                  <c:v>0.65719314091143199</c:v>
                </c:pt>
                <c:pt idx="439">
                  <c:v>1.9337696476201769</c:v>
                </c:pt>
                <c:pt idx="440">
                  <c:v>-1.6353315358260201</c:v>
                </c:pt>
                <c:pt idx="441">
                  <c:v>-1.8746385984341698</c:v>
                </c:pt>
                <c:pt idx="442">
                  <c:v>0.16962412700702201</c:v>
                </c:pt>
                <c:pt idx="443">
                  <c:v>0.4770856431560585</c:v>
                </c:pt>
                <c:pt idx="444">
                  <c:v>2.5101988669874551</c:v>
                </c:pt>
                <c:pt idx="445">
                  <c:v>0.49355873410246864</c:v>
                </c:pt>
                <c:pt idx="446">
                  <c:v>0.93591238947683397</c:v>
                </c:pt>
                <c:pt idx="447">
                  <c:v>-2.3427741608737787</c:v>
                </c:pt>
                <c:pt idx="448">
                  <c:v>1.60686942146295</c:v>
                </c:pt>
                <c:pt idx="449">
                  <c:v>-3.1139523613437987</c:v>
                </c:pt>
                <c:pt idx="450">
                  <c:v>1.2206660763564199</c:v>
                </c:pt>
                <c:pt idx="451">
                  <c:v>9.7552061312409198E-3</c:v>
                </c:pt>
                <c:pt idx="452">
                  <c:v>0.54394100321558903</c:v>
                </c:pt>
                <c:pt idx="453">
                  <c:v>2.1324096886738362</c:v>
                </c:pt>
                <c:pt idx="454">
                  <c:v>2.2246948389704846</c:v>
                </c:pt>
                <c:pt idx="455">
                  <c:v>-0.64995427147835516</c:v>
                </c:pt>
                <c:pt idx="456">
                  <c:v>-0.490330010641926</c:v>
                </c:pt>
                <c:pt idx="457">
                  <c:v>9.5004389353254906E-2</c:v>
                </c:pt>
                <c:pt idx="458">
                  <c:v>0.24131311041311501</c:v>
                </c:pt>
                <c:pt idx="459">
                  <c:v>-1.05210418476016</c:v>
                </c:pt>
                <c:pt idx="460">
                  <c:v>0.91354767348079402</c:v>
                </c:pt>
                <c:pt idx="461">
                  <c:v>5.1146635122529198E-2</c:v>
                </c:pt>
                <c:pt idx="462">
                  <c:v>-0.78102824433098295</c:v>
                </c:pt>
                <c:pt idx="463">
                  <c:v>-1.7592506337851899</c:v>
                </c:pt>
                <c:pt idx="464">
                  <c:v>0.91643806731889388</c:v>
                </c:pt>
                <c:pt idx="465">
                  <c:v>0.53034684726857328</c:v>
                </c:pt>
                <c:pt idx="466">
                  <c:v>0.15048629145382247</c:v>
                </c:pt>
                <c:pt idx="467">
                  <c:v>-1.0657756888677699</c:v>
                </c:pt>
                <c:pt idx="468">
                  <c:v>0.36857705232680732</c:v>
                </c:pt>
                <c:pt idx="469">
                  <c:v>0.78582916847751605</c:v>
                </c:pt>
                <c:pt idx="470">
                  <c:v>0.70888091047530088</c:v>
                </c:pt>
                <c:pt idx="471">
                  <c:v>0.91566419357359741</c:v>
                </c:pt>
                <c:pt idx="472">
                  <c:v>0.95509315860493904</c:v>
                </c:pt>
                <c:pt idx="473">
                  <c:v>0.134542917236077</c:v>
                </c:pt>
                <c:pt idx="474">
                  <c:v>0.45436966902917958</c:v>
                </c:pt>
                <c:pt idx="475">
                  <c:v>-4.1540616615028302E-2</c:v>
                </c:pt>
                <c:pt idx="476">
                  <c:v>-8.2570159943455096E-2</c:v>
                </c:pt>
                <c:pt idx="477">
                  <c:v>-7.87106186609529E-2</c:v>
                </c:pt>
                <c:pt idx="478">
                  <c:v>-0.69557264462940405</c:v>
                </c:pt>
                <c:pt idx="479">
                  <c:v>-1.633540179665802</c:v>
                </c:pt>
                <c:pt idx="480">
                  <c:v>-1.58883743730641</c:v>
                </c:pt>
                <c:pt idx="481">
                  <c:v>-3.0342598676119898</c:v>
                </c:pt>
                <c:pt idx="482">
                  <c:v>0.117834310848605</c:v>
                </c:pt>
                <c:pt idx="483">
                  <c:v>1.0769867146394698</c:v>
                </c:pt>
                <c:pt idx="484">
                  <c:v>0.89623241807113396</c:v>
                </c:pt>
                <c:pt idx="485">
                  <c:v>-0.34828576751329132</c:v>
                </c:pt>
                <c:pt idx="486">
                  <c:v>0.175167752715254</c:v>
                </c:pt>
                <c:pt idx="487">
                  <c:v>3.1142247305903612</c:v>
                </c:pt>
                <c:pt idx="488">
                  <c:v>1.2578451415534899</c:v>
                </c:pt>
                <c:pt idx="489">
                  <c:v>0.36761153195814544</c:v>
                </c:pt>
                <c:pt idx="490">
                  <c:v>1.5141069035274399</c:v>
                </c:pt>
                <c:pt idx="491">
                  <c:v>1.8576886972288398</c:v>
                </c:pt>
                <c:pt idx="492">
                  <c:v>-1.3296235602478998</c:v>
                </c:pt>
                <c:pt idx="493">
                  <c:v>-0.20466160879168188</c:v>
                </c:pt>
                <c:pt idx="494">
                  <c:v>-2.6651687378305002</c:v>
                </c:pt>
                <c:pt idx="495">
                  <c:v>2.4327265579141302</c:v>
                </c:pt>
                <c:pt idx="496">
                  <c:v>-2.4886927132993901</c:v>
                </c:pt>
                <c:pt idx="497">
                  <c:v>-0.14342176765209222</c:v>
                </c:pt>
                <c:pt idx="498">
                  <c:v>-0.53913598478311098</c:v>
                </c:pt>
                <c:pt idx="499">
                  <c:v>1.0098018924545566</c:v>
                </c:pt>
                <c:pt idx="500">
                  <c:v>0.62506061968755988</c:v>
                </c:pt>
                <c:pt idx="501">
                  <c:v>-0.78819125147284763</c:v>
                </c:pt>
                <c:pt idx="502">
                  <c:v>1.8985692640191298</c:v>
                </c:pt>
                <c:pt idx="503">
                  <c:v>-0.16099925477399238</c:v>
                </c:pt>
                <c:pt idx="504">
                  <c:v>-2.5783858489851941</c:v>
                </c:pt>
                <c:pt idx="505">
                  <c:v>-2.4530099641089587</c:v>
                </c:pt>
                <c:pt idx="506">
                  <c:v>-0.51471949886412305</c:v>
                </c:pt>
                <c:pt idx="507">
                  <c:v>1.8360439222007026</c:v>
                </c:pt>
                <c:pt idx="508">
                  <c:v>-2.2335978907282099</c:v>
                </c:pt>
                <c:pt idx="509">
                  <c:v>-0.60703212541471496</c:v>
                </c:pt>
                <c:pt idx="510">
                  <c:v>-1.3426342564410199</c:v>
                </c:pt>
                <c:pt idx="511">
                  <c:v>0.72566567846160701</c:v>
                </c:pt>
                <c:pt idx="512">
                  <c:v>3.3364506167095397E-3</c:v>
                </c:pt>
                <c:pt idx="513">
                  <c:v>3.3560833135655956</c:v>
                </c:pt>
                <c:pt idx="514">
                  <c:v>0.98422408291650798</c:v>
                </c:pt>
                <c:pt idx="515">
                  <c:v>-0.87806508409664297</c:v>
                </c:pt>
                <c:pt idx="516">
                  <c:v>2.3029492030262362</c:v>
                </c:pt>
                <c:pt idx="517">
                  <c:v>1.2774744023318698</c:v>
                </c:pt>
                <c:pt idx="518">
                  <c:v>8.6176890463726202E-2</c:v>
                </c:pt>
                <c:pt idx="519">
                  <c:v>-0.67859626847676402</c:v>
                </c:pt>
                <c:pt idx="520">
                  <c:v>-1.0099164533027899E-2</c:v>
                </c:pt>
                <c:pt idx="521">
                  <c:v>9.418561265616128E-2</c:v>
                </c:pt>
                <c:pt idx="522">
                  <c:v>-0.34466865515997758</c:v>
                </c:pt>
                <c:pt idx="523">
                  <c:v>-1.1078815275804199</c:v>
                </c:pt>
                <c:pt idx="524">
                  <c:v>0.19798238009633451</c:v>
                </c:pt>
                <c:pt idx="525">
                  <c:v>-0.65239546822410277</c:v>
                </c:pt>
                <c:pt idx="526">
                  <c:v>-1.144317764598483</c:v>
                </c:pt>
                <c:pt idx="527">
                  <c:v>0.8078164490933305</c:v>
                </c:pt>
                <c:pt idx="528">
                  <c:v>-0.77657475820537214</c:v>
                </c:pt>
                <c:pt idx="529">
                  <c:v>-0.50491383711090998</c:v>
                </c:pt>
                <c:pt idx="530">
                  <c:v>5.649523326652018E-3</c:v>
                </c:pt>
                <c:pt idx="531">
                  <c:v>-0.59182606138122773</c:v>
                </c:pt>
                <c:pt idx="532">
                  <c:v>0.12268422867997211</c:v>
                </c:pt>
                <c:pt idx="533">
                  <c:v>1.6034176859541898</c:v>
                </c:pt>
                <c:pt idx="534">
                  <c:v>-2.1967123121705598</c:v>
                </c:pt>
                <c:pt idx="535">
                  <c:v>3.8088466466708577</c:v>
                </c:pt>
                <c:pt idx="536">
                  <c:v>-0.29654542797546557</c:v>
                </c:pt>
                <c:pt idx="537">
                  <c:v>0.20176798443401325</c:v>
                </c:pt>
                <c:pt idx="538">
                  <c:v>-5.2106627149154692</c:v>
                </c:pt>
                <c:pt idx="539">
                  <c:v>-3.0630175001756146</c:v>
                </c:pt>
                <c:pt idx="540">
                  <c:v>0.16542411075951788</c:v>
                </c:pt>
                <c:pt idx="541">
                  <c:v>-1.2219377735986798</c:v>
                </c:pt>
                <c:pt idx="542">
                  <c:v>0.81808284595797998</c:v>
                </c:pt>
                <c:pt idx="543">
                  <c:v>-2.6806600034078798</c:v>
                </c:pt>
                <c:pt idx="544">
                  <c:v>-0.66047125136684615</c:v>
                </c:pt>
                <c:pt idx="545">
                  <c:v>-2.4287482391321578</c:v>
                </c:pt>
                <c:pt idx="546">
                  <c:v>-0.24240450175584122</c:v>
                </c:pt>
                <c:pt idx="547">
                  <c:v>-2.5593614156800997</c:v>
                </c:pt>
                <c:pt idx="548">
                  <c:v>-2.64489508133089</c:v>
                </c:pt>
                <c:pt idx="549">
                  <c:v>0.90406793442868205</c:v>
                </c:pt>
                <c:pt idx="550">
                  <c:v>0.54637418839441299</c:v>
                </c:pt>
                <c:pt idx="551">
                  <c:v>-0.92244615266406205</c:v>
                </c:pt>
                <c:pt idx="552">
                  <c:v>0.74145738804940697</c:v>
                </c:pt>
                <c:pt idx="553">
                  <c:v>-0.71729429444594195</c:v>
                </c:pt>
                <c:pt idx="554">
                  <c:v>-0.65275243800586014</c:v>
                </c:pt>
                <c:pt idx="555">
                  <c:v>-1.4562774135565617</c:v>
                </c:pt>
                <c:pt idx="556">
                  <c:v>3.3655882138657867</c:v>
                </c:pt>
                <c:pt idx="557">
                  <c:v>0.10372405852411817</c:v>
                </c:pt>
                <c:pt idx="558">
                  <c:v>0.88094374329934899</c:v>
                </c:pt>
                <c:pt idx="559">
                  <c:v>0.20009769753058701</c:v>
                </c:pt>
                <c:pt idx="560">
                  <c:v>0.51147011498635697</c:v>
                </c:pt>
                <c:pt idx="561">
                  <c:v>-0.59903474655536459</c:v>
                </c:pt>
                <c:pt idx="562">
                  <c:v>-2.248371216161638</c:v>
                </c:pt>
                <c:pt idx="563">
                  <c:v>-0.28738014184454902</c:v>
                </c:pt>
                <c:pt idx="564">
                  <c:v>1.9693734845904001</c:v>
                </c:pt>
                <c:pt idx="565">
                  <c:v>1.5665315025724498</c:v>
                </c:pt>
                <c:pt idx="566">
                  <c:v>0.68938661846994898</c:v>
                </c:pt>
                <c:pt idx="567">
                  <c:v>-0.95149608750866399</c:v>
                </c:pt>
                <c:pt idx="568">
                  <c:v>-1.0914746304492298</c:v>
                </c:pt>
                <c:pt idx="569">
                  <c:v>0.42434198987800076</c:v>
                </c:pt>
                <c:pt idx="570">
                  <c:v>0.67532501506596765</c:v>
                </c:pt>
                <c:pt idx="571">
                  <c:v>1.6643547342349201</c:v>
                </c:pt>
                <c:pt idx="572">
                  <c:v>-1.2986174535120201</c:v>
                </c:pt>
                <c:pt idx="573">
                  <c:v>2.1660044075301099E-2</c:v>
                </c:pt>
                <c:pt idx="574">
                  <c:v>-1.5321548869680401</c:v>
                </c:pt>
                <c:pt idx="575">
                  <c:v>0.6360692744197004</c:v>
                </c:pt>
                <c:pt idx="576">
                  <c:v>-1.2319620753847798</c:v>
                </c:pt>
                <c:pt idx="577">
                  <c:v>-0.27976591993055838</c:v>
                </c:pt>
                <c:pt idx="578">
                  <c:v>1.2716819686621099</c:v>
                </c:pt>
                <c:pt idx="579">
                  <c:v>1.5370461710525301</c:v>
                </c:pt>
                <c:pt idx="580">
                  <c:v>-0.10758626991629618</c:v>
                </c:pt>
                <c:pt idx="581">
                  <c:v>-0.12965878371686301</c:v>
                </c:pt>
                <c:pt idx="582">
                  <c:v>2.1770597207117501</c:v>
                </c:pt>
                <c:pt idx="583">
                  <c:v>-2.0956106274239867</c:v>
                </c:pt>
                <c:pt idx="584">
                  <c:v>0.76191319501472099</c:v>
                </c:pt>
                <c:pt idx="585">
                  <c:v>-1.5109483620681898</c:v>
                </c:pt>
                <c:pt idx="586">
                  <c:v>3.1336973878539602</c:v>
                </c:pt>
                <c:pt idx="587">
                  <c:v>-0.67804743073740914</c:v>
                </c:pt>
                <c:pt idx="588">
                  <c:v>0.14850440507353699</c:v>
                </c:pt>
                <c:pt idx="589">
                  <c:v>-2.2743825888154356</c:v>
                </c:pt>
                <c:pt idx="590">
                  <c:v>1.85181908921359</c:v>
                </c:pt>
                <c:pt idx="591">
                  <c:v>0.9709321077392995</c:v>
                </c:pt>
                <c:pt idx="592">
                  <c:v>0.62292650238434988</c:v>
                </c:pt>
                <c:pt idx="593">
                  <c:v>-0.82547271351650664</c:v>
                </c:pt>
                <c:pt idx="594">
                  <c:v>-1.5147832179230798</c:v>
                </c:pt>
                <c:pt idx="595">
                  <c:v>2.74007998678176</c:v>
                </c:pt>
                <c:pt idx="596">
                  <c:v>0.35983851403631401</c:v>
                </c:pt>
                <c:pt idx="597">
                  <c:v>-3.2189337563218441</c:v>
                </c:pt>
                <c:pt idx="598">
                  <c:v>0.37877290093893451</c:v>
                </c:pt>
                <c:pt idx="599">
                  <c:v>0.18272616937401401</c:v>
                </c:pt>
                <c:pt idx="600">
                  <c:v>-4.2425592223583202</c:v>
                </c:pt>
                <c:pt idx="601">
                  <c:v>-1.4577610695353898</c:v>
                </c:pt>
                <c:pt idx="602">
                  <c:v>0.58702302801891559</c:v>
                </c:pt>
                <c:pt idx="603">
                  <c:v>-0.22667549899152001</c:v>
                </c:pt>
                <c:pt idx="604">
                  <c:v>-2.8882630073586877</c:v>
                </c:pt>
                <c:pt idx="605">
                  <c:v>1.38968734693713</c:v>
                </c:pt>
                <c:pt idx="606">
                  <c:v>-1.8411966284646979</c:v>
                </c:pt>
                <c:pt idx="607">
                  <c:v>1.5559914230592298</c:v>
                </c:pt>
                <c:pt idx="608">
                  <c:v>-1.20855415269156</c:v>
                </c:pt>
                <c:pt idx="609">
                  <c:v>0.94967905916226203</c:v>
                </c:pt>
                <c:pt idx="610">
                  <c:v>-9.8945820367265944E-2</c:v>
                </c:pt>
                <c:pt idx="611">
                  <c:v>-1.5935278744805701</c:v>
                </c:pt>
                <c:pt idx="612">
                  <c:v>0.48562282319400607</c:v>
                </c:pt>
                <c:pt idx="613">
                  <c:v>2.623385806801326</c:v>
                </c:pt>
                <c:pt idx="614">
                  <c:v>2.9138519162268266</c:v>
                </c:pt>
                <c:pt idx="615">
                  <c:v>-2.0165537529002302</c:v>
                </c:pt>
                <c:pt idx="616">
                  <c:v>1.88083577730825</c:v>
                </c:pt>
                <c:pt idx="617">
                  <c:v>0.66495561712794915</c:v>
                </c:pt>
                <c:pt idx="618">
                  <c:v>-0.23981147102976322</c:v>
                </c:pt>
                <c:pt idx="619">
                  <c:v>-2.6279864774447899</c:v>
                </c:pt>
                <c:pt idx="620">
                  <c:v>-1.6611165944178001</c:v>
                </c:pt>
                <c:pt idx="621">
                  <c:v>1.57938627563376</c:v>
                </c:pt>
                <c:pt idx="622">
                  <c:v>1.8286119480385042E-3</c:v>
                </c:pt>
                <c:pt idx="623">
                  <c:v>-0.60980142550722405</c:v>
                </c:pt>
                <c:pt idx="624">
                  <c:v>-0.88220188921443199</c:v>
                </c:pt>
                <c:pt idx="625">
                  <c:v>0.39943342594240488</c:v>
                </c:pt>
                <c:pt idx="626">
                  <c:v>-1.9278254315319201</c:v>
                </c:pt>
                <c:pt idx="627">
                  <c:v>0.80663266853497295</c:v>
                </c:pt>
                <c:pt idx="628">
                  <c:v>0.58118119282676473</c:v>
                </c:pt>
                <c:pt idx="629">
                  <c:v>0.81119492658363301</c:v>
                </c:pt>
                <c:pt idx="630">
                  <c:v>1.1621676745695118</c:v>
                </c:pt>
                <c:pt idx="631">
                  <c:v>1.7350913878883969</c:v>
                </c:pt>
                <c:pt idx="632">
                  <c:v>0.20571481750589832</c:v>
                </c:pt>
                <c:pt idx="633">
                  <c:v>0.56034672107141259</c:v>
                </c:pt>
                <c:pt idx="634">
                  <c:v>3.2556522227714502</c:v>
                </c:pt>
                <c:pt idx="635">
                  <c:v>-0.76103342055945788</c:v>
                </c:pt>
                <c:pt idx="636">
                  <c:v>-1.2312811309712017</c:v>
                </c:pt>
                <c:pt idx="637">
                  <c:v>-0.47055287432355064</c:v>
                </c:pt>
                <c:pt idx="638">
                  <c:v>-3.7568522689341197</c:v>
                </c:pt>
                <c:pt idx="639">
                  <c:v>-0.81696123236618101</c:v>
                </c:pt>
                <c:pt idx="640">
                  <c:v>1.5046636226560199</c:v>
                </c:pt>
                <c:pt idx="641">
                  <c:v>-0.29908850667917575</c:v>
                </c:pt>
                <c:pt idx="642">
                  <c:v>-1.4376784597692698</c:v>
                </c:pt>
                <c:pt idx="643">
                  <c:v>-1.4649323218842001</c:v>
                </c:pt>
                <c:pt idx="644">
                  <c:v>1.7599667728550876</c:v>
                </c:pt>
                <c:pt idx="645">
                  <c:v>-0.65243396164494849</c:v>
                </c:pt>
                <c:pt idx="646">
                  <c:v>0.36692352825260977</c:v>
                </c:pt>
                <c:pt idx="647">
                  <c:v>1.3552751712984801</c:v>
                </c:pt>
                <c:pt idx="648">
                  <c:v>-1.5483540312725327E-2</c:v>
                </c:pt>
                <c:pt idx="649">
                  <c:v>-0.67986254311850214</c:v>
                </c:pt>
                <c:pt idx="650">
                  <c:v>2.3474433215588562</c:v>
                </c:pt>
                <c:pt idx="651">
                  <c:v>-0.33758107746922189</c:v>
                </c:pt>
                <c:pt idx="652">
                  <c:v>-0.49174105121485751</c:v>
                </c:pt>
                <c:pt idx="653">
                  <c:v>3.7594866396794577</c:v>
                </c:pt>
                <c:pt idx="654">
                  <c:v>-3.1403351300422901</c:v>
                </c:pt>
                <c:pt idx="655">
                  <c:v>-2.2428803317814201</c:v>
                </c:pt>
                <c:pt idx="656">
                  <c:v>2.3059206842785467</c:v>
                </c:pt>
                <c:pt idx="657">
                  <c:v>1.93884541244424</c:v>
                </c:pt>
                <c:pt idx="658">
                  <c:v>0.21611484344514428</c:v>
                </c:pt>
                <c:pt idx="659">
                  <c:v>-0.31638404813005289</c:v>
                </c:pt>
                <c:pt idx="660">
                  <c:v>2.2019743054341601</c:v>
                </c:pt>
                <c:pt idx="661">
                  <c:v>0.45529326186100999</c:v>
                </c:pt>
                <c:pt idx="662">
                  <c:v>-1.0614213962219676</c:v>
                </c:pt>
                <c:pt idx="663">
                  <c:v>2.2150499482181187</c:v>
                </c:pt>
                <c:pt idx="664">
                  <c:v>0.89043351570944584</c:v>
                </c:pt>
                <c:pt idx="665">
                  <c:v>5.0537703298321385E-2</c:v>
                </c:pt>
                <c:pt idx="666">
                  <c:v>-1.44418011796082</c:v>
                </c:pt>
                <c:pt idx="667">
                  <c:v>-3.1161155935780367</c:v>
                </c:pt>
                <c:pt idx="668">
                  <c:v>1.08897280285037</c:v>
                </c:pt>
                <c:pt idx="669">
                  <c:v>2.3287418599167302</c:v>
                </c:pt>
                <c:pt idx="670">
                  <c:v>-0.565478667175635</c:v>
                </c:pt>
                <c:pt idx="671">
                  <c:v>-5.0348478779417345</c:v>
                </c:pt>
                <c:pt idx="672">
                  <c:v>-3.6198145310734877</c:v>
                </c:pt>
                <c:pt idx="673">
                  <c:v>0.29668384304454964</c:v>
                </c:pt>
                <c:pt idx="674">
                  <c:v>-0.92200986821376063</c:v>
                </c:pt>
                <c:pt idx="675">
                  <c:v>-0.40879040060014893</c:v>
                </c:pt>
                <c:pt idx="676">
                  <c:v>-0.67497561582498478</c:v>
                </c:pt>
                <c:pt idx="677">
                  <c:v>-1.5869683865974598</c:v>
                </c:pt>
                <c:pt idx="678">
                  <c:v>-0.15052161344287601</c:v>
                </c:pt>
                <c:pt idx="679">
                  <c:v>-3.3736211562471299</c:v>
                </c:pt>
                <c:pt idx="680">
                  <c:v>-0.38365712658173179</c:v>
                </c:pt>
                <c:pt idx="681">
                  <c:v>2.2421548406618941</c:v>
                </c:pt>
                <c:pt idx="682">
                  <c:v>-0.24399199152449663</c:v>
                </c:pt>
                <c:pt idx="683">
                  <c:v>-0.21237919374490999</c:v>
                </c:pt>
                <c:pt idx="684">
                  <c:v>2.8233430360049998</c:v>
                </c:pt>
                <c:pt idx="685">
                  <c:v>-8.7149178838281605E-2</c:v>
                </c:pt>
                <c:pt idx="686">
                  <c:v>-3.3665315831078502</c:v>
                </c:pt>
                <c:pt idx="687">
                  <c:v>0.54105494227810313</c:v>
                </c:pt>
                <c:pt idx="688">
                  <c:v>0.131874993001208</c:v>
                </c:pt>
                <c:pt idx="689">
                  <c:v>2.3424635174864799</c:v>
                </c:pt>
                <c:pt idx="690">
                  <c:v>1.7939240986958767</c:v>
                </c:pt>
                <c:pt idx="691">
                  <c:v>-0.124615764803764</c:v>
                </c:pt>
                <c:pt idx="692">
                  <c:v>1.0307372410067117</c:v>
                </c:pt>
                <c:pt idx="693">
                  <c:v>0.16589913472372325</c:v>
                </c:pt>
                <c:pt idx="694">
                  <c:v>-0.15364924990365</c:v>
                </c:pt>
                <c:pt idx="695">
                  <c:v>1.0825261602521299</c:v>
                </c:pt>
                <c:pt idx="696">
                  <c:v>0.16080944762732338</c:v>
                </c:pt>
                <c:pt idx="697">
                  <c:v>-0.34468371455228097</c:v>
                </c:pt>
                <c:pt idx="698">
                  <c:v>-0.157550264713159</c:v>
                </c:pt>
                <c:pt idx="699">
                  <c:v>-0.47530716131091588</c:v>
                </c:pt>
                <c:pt idx="700">
                  <c:v>-0.22138215467620401</c:v>
                </c:pt>
                <c:pt idx="701">
                  <c:v>-0.13061712818149732</c:v>
                </c:pt>
                <c:pt idx="702">
                  <c:v>1.8735145699650717</c:v>
                </c:pt>
                <c:pt idx="703">
                  <c:v>0.11801180424080999</c:v>
                </c:pt>
                <c:pt idx="704">
                  <c:v>0.35159254179761651</c:v>
                </c:pt>
                <c:pt idx="705">
                  <c:v>1.69257871297455</c:v>
                </c:pt>
                <c:pt idx="706">
                  <c:v>0.94358458708330251</c:v>
                </c:pt>
                <c:pt idx="707">
                  <c:v>-0.508599162617976</c:v>
                </c:pt>
                <c:pt idx="708">
                  <c:v>-0.44630074269013476</c:v>
                </c:pt>
                <c:pt idx="709">
                  <c:v>0.252169483410143</c:v>
                </c:pt>
                <c:pt idx="710">
                  <c:v>-1.3150858090569701</c:v>
                </c:pt>
                <c:pt idx="711">
                  <c:v>-7.5604462694030802E-2</c:v>
                </c:pt>
                <c:pt idx="712">
                  <c:v>0.46257003717202538</c:v>
                </c:pt>
                <c:pt idx="713">
                  <c:v>2.3793611012340277</c:v>
                </c:pt>
                <c:pt idx="714">
                  <c:v>2.2678737979676571</c:v>
                </c:pt>
                <c:pt idx="715">
                  <c:v>3.5316083989743197</c:v>
                </c:pt>
                <c:pt idx="716">
                  <c:v>-2.7267857843666699</c:v>
                </c:pt>
                <c:pt idx="717">
                  <c:v>2.5988045010899001</c:v>
                </c:pt>
                <c:pt idx="718">
                  <c:v>-0.20414291949496699</c:v>
                </c:pt>
                <c:pt idx="719">
                  <c:v>1.6670549173845299</c:v>
                </c:pt>
                <c:pt idx="720">
                  <c:v>-1.7015487258687201</c:v>
                </c:pt>
                <c:pt idx="721">
                  <c:v>6.5184602750494065</c:v>
                </c:pt>
                <c:pt idx="722">
                  <c:v>2.7408807699847135</c:v>
                </c:pt>
                <c:pt idx="723">
                  <c:v>-2.69452531886308</c:v>
                </c:pt>
                <c:pt idx="724">
                  <c:v>5.9858471195821647E-2</c:v>
                </c:pt>
                <c:pt idx="725">
                  <c:v>0.26030744836777497</c:v>
                </c:pt>
                <c:pt idx="726">
                  <c:v>3.7532455730762178</c:v>
                </c:pt>
                <c:pt idx="727">
                  <c:v>7.9749703098520724E-3</c:v>
                </c:pt>
                <c:pt idx="728">
                  <c:v>1.8305595142173001</c:v>
                </c:pt>
                <c:pt idx="729">
                  <c:v>5.6730614993821522</c:v>
                </c:pt>
                <c:pt idx="730">
                  <c:v>-0.18022217541603699</c:v>
                </c:pt>
                <c:pt idx="731">
                  <c:v>1.77786556387529</c:v>
                </c:pt>
                <c:pt idx="732">
                  <c:v>3.66868992316539</c:v>
                </c:pt>
                <c:pt idx="733">
                  <c:v>0.34771563375035602</c:v>
                </c:pt>
                <c:pt idx="734">
                  <c:v>1.6008111374666401</c:v>
                </c:pt>
                <c:pt idx="735">
                  <c:v>-4.5732453831875981</c:v>
                </c:pt>
                <c:pt idx="736">
                  <c:v>2.583195087255834</c:v>
                </c:pt>
                <c:pt idx="737">
                  <c:v>4.5584684699185098</c:v>
                </c:pt>
                <c:pt idx="738">
                  <c:v>-0.24267903627561888</c:v>
                </c:pt>
                <c:pt idx="739">
                  <c:v>-6.0092884832780102</c:v>
                </c:pt>
                <c:pt idx="740">
                  <c:v>3.4952972256114099</c:v>
                </c:pt>
                <c:pt idx="741">
                  <c:v>3.7572799273752198</c:v>
                </c:pt>
                <c:pt idx="742">
                  <c:v>-3.8764839685530066</c:v>
                </c:pt>
                <c:pt idx="743">
                  <c:v>-1.944072020954833</c:v>
                </c:pt>
                <c:pt idx="744">
                  <c:v>0.67261180969233514</c:v>
                </c:pt>
                <c:pt idx="745">
                  <c:v>-1.8816511834365317</c:v>
                </c:pt>
                <c:pt idx="746">
                  <c:v>-0.91061044388565648</c:v>
                </c:pt>
                <c:pt idx="747">
                  <c:v>2.58039298326285</c:v>
                </c:pt>
                <c:pt idx="748">
                  <c:v>2.718435183629706</c:v>
                </c:pt>
                <c:pt idx="749">
                  <c:v>6.1759013639516504E-2</c:v>
                </c:pt>
                <c:pt idx="750">
                  <c:v>-0.34494390475736397</c:v>
                </c:pt>
                <c:pt idx="751">
                  <c:v>-0.51260865878555695</c:v>
                </c:pt>
                <c:pt idx="752">
                  <c:v>-6.1083394258210681</c:v>
                </c:pt>
                <c:pt idx="753">
                  <c:v>-2.2235763294058901</c:v>
                </c:pt>
                <c:pt idx="754">
                  <c:v>-7.4139990543847434</c:v>
                </c:pt>
                <c:pt idx="755">
                  <c:v>-0.33422996178640507</c:v>
                </c:pt>
                <c:pt idx="756">
                  <c:v>0.27246432337476001</c:v>
                </c:pt>
                <c:pt idx="757">
                  <c:v>1.4263192153376474</c:v>
                </c:pt>
                <c:pt idx="758">
                  <c:v>5.9704935853046627E-2</c:v>
                </c:pt>
                <c:pt idx="759">
                  <c:v>1.88788248558565</c:v>
                </c:pt>
                <c:pt idx="760">
                  <c:v>8.0396864247392855E-2</c:v>
                </c:pt>
                <c:pt idx="761">
                  <c:v>-1.2566808157781999</c:v>
                </c:pt>
                <c:pt idx="762">
                  <c:v>5.4591426287230114</c:v>
                </c:pt>
                <c:pt idx="763">
                  <c:v>-2.3573703554336198</c:v>
                </c:pt>
                <c:pt idx="764">
                  <c:v>-4.5931316252783502E-3</c:v>
                </c:pt>
                <c:pt idx="765">
                  <c:v>-4.9044209018841114</c:v>
                </c:pt>
                <c:pt idx="766">
                  <c:v>-0.37468878136418526</c:v>
                </c:pt>
                <c:pt idx="767">
                  <c:v>-1.1666187671773001</c:v>
                </c:pt>
                <c:pt idx="768">
                  <c:v>-0.52684630863067705</c:v>
                </c:pt>
                <c:pt idx="769">
                  <c:v>-1.91774936892085</c:v>
                </c:pt>
                <c:pt idx="770">
                  <c:v>2.838324744990504</c:v>
                </c:pt>
                <c:pt idx="771">
                  <c:v>-2.8665663390119978</c:v>
                </c:pt>
                <c:pt idx="772">
                  <c:v>-1.27075916772599</c:v>
                </c:pt>
                <c:pt idx="773">
                  <c:v>0.97721356651585101</c:v>
                </c:pt>
                <c:pt idx="774">
                  <c:v>-0.1807072905320917</c:v>
                </c:pt>
                <c:pt idx="775">
                  <c:v>0.86404039854313153</c:v>
                </c:pt>
                <c:pt idx="776">
                  <c:v>-0.63902858834071963</c:v>
                </c:pt>
                <c:pt idx="777">
                  <c:v>-1.1135748103046181</c:v>
                </c:pt>
                <c:pt idx="778">
                  <c:v>-2.3721417769685398</c:v>
                </c:pt>
                <c:pt idx="779">
                  <c:v>4.3982577992191692</c:v>
                </c:pt>
                <c:pt idx="780">
                  <c:v>1.10638153518932</c:v>
                </c:pt>
                <c:pt idx="781">
                  <c:v>-4.0090950962480898</c:v>
                </c:pt>
                <c:pt idx="782">
                  <c:v>1.6195256861628498</c:v>
                </c:pt>
                <c:pt idx="783">
                  <c:v>0.59670498775386449</c:v>
                </c:pt>
                <c:pt idx="784">
                  <c:v>0.17002909788362422</c:v>
                </c:pt>
                <c:pt idx="785">
                  <c:v>0.92056877088976685</c:v>
                </c:pt>
                <c:pt idx="786">
                  <c:v>0.847042751527605</c:v>
                </c:pt>
                <c:pt idx="787">
                  <c:v>1.0317051870395382</c:v>
                </c:pt>
                <c:pt idx="788">
                  <c:v>1.2567897648483217</c:v>
                </c:pt>
                <c:pt idx="789">
                  <c:v>-1.02105233840312</c:v>
                </c:pt>
                <c:pt idx="790">
                  <c:v>1.51381497837879</c:v>
                </c:pt>
                <c:pt idx="791">
                  <c:v>-1.1175935511101498</c:v>
                </c:pt>
                <c:pt idx="792">
                  <c:v>-0.76904898069733063</c:v>
                </c:pt>
                <c:pt idx="793">
                  <c:v>0.74142536036558815</c:v>
                </c:pt>
                <c:pt idx="794">
                  <c:v>0.21642751249171999</c:v>
                </c:pt>
                <c:pt idx="795">
                  <c:v>-0.10011341212130298</c:v>
                </c:pt>
                <c:pt idx="796">
                  <c:v>-5.0521870331454766</c:v>
                </c:pt>
                <c:pt idx="797">
                  <c:v>0.32076684597757577</c:v>
                </c:pt>
                <c:pt idx="798">
                  <c:v>-0.8971534429212451</c:v>
                </c:pt>
                <c:pt idx="799">
                  <c:v>0.87248902510993098</c:v>
                </c:pt>
                <c:pt idx="800">
                  <c:v>-0.60864587220282818</c:v>
                </c:pt>
                <c:pt idx="801">
                  <c:v>-1.8784960609558301</c:v>
                </c:pt>
                <c:pt idx="802">
                  <c:v>-2.5471357429274022</c:v>
                </c:pt>
                <c:pt idx="803">
                  <c:v>-1.4838989813195598</c:v>
                </c:pt>
                <c:pt idx="804">
                  <c:v>-0.6301322323234384</c:v>
                </c:pt>
                <c:pt idx="805">
                  <c:v>1.00001872889715</c:v>
                </c:pt>
                <c:pt idx="806">
                  <c:v>-0.90412605008823399</c:v>
                </c:pt>
                <c:pt idx="807">
                  <c:v>0.83279539587594797</c:v>
                </c:pt>
                <c:pt idx="808">
                  <c:v>0.33037587435733701</c:v>
                </c:pt>
                <c:pt idx="809">
                  <c:v>-1.4427184255188101</c:v>
                </c:pt>
                <c:pt idx="810">
                  <c:v>4.7181125016591698</c:v>
                </c:pt>
                <c:pt idx="811">
                  <c:v>-0.95505621295155962</c:v>
                </c:pt>
                <c:pt idx="812">
                  <c:v>-1.2604801509445001</c:v>
                </c:pt>
                <c:pt idx="813">
                  <c:v>-1.5263732098737501</c:v>
                </c:pt>
                <c:pt idx="814">
                  <c:v>0.47605767600021398</c:v>
                </c:pt>
                <c:pt idx="815">
                  <c:v>-1.2669952326777998</c:v>
                </c:pt>
                <c:pt idx="816">
                  <c:v>0.74049859544489316</c:v>
                </c:pt>
                <c:pt idx="817">
                  <c:v>-1.4248029085573</c:v>
                </c:pt>
                <c:pt idx="818">
                  <c:v>-2.0947514886644401</c:v>
                </c:pt>
                <c:pt idx="819">
                  <c:v>-1.92319393142544</c:v>
                </c:pt>
                <c:pt idx="820">
                  <c:v>1.7973031579042098</c:v>
                </c:pt>
                <c:pt idx="821">
                  <c:v>1.2534176738502301</c:v>
                </c:pt>
                <c:pt idx="822">
                  <c:v>-1.50509511583872</c:v>
                </c:pt>
                <c:pt idx="823">
                  <c:v>0.94128193179890951</c:v>
                </c:pt>
                <c:pt idx="824">
                  <c:v>8.1190759129360607E-2</c:v>
                </c:pt>
                <c:pt idx="825">
                  <c:v>0.69350139459899163</c:v>
                </c:pt>
                <c:pt idx="826">
                  <c:v>3.3216910546212501</c:v>
                </c:pt>
                <c:pt idx="827">
                  <c:v>1.5684509593252522</c:v>
                </c:pt>
                <c:pt idx="828">
                  <c:v>-0.20258788460465188</c:v>
                </c:pt>
                <c:pt idx="829">
                  <c:v>0.28737637475340089</c:v>
                </c:pt>
                <c:pt idx="830">
                  <c:v>-0.17040873852716851</c:v>
                </c:pt>
                <c:pt idx="831">
                  <c:v>2.8935101284379812</c:v>
                </c:pt>
                <c:pt idx="832">
                  <c:v>2.4120696997342592</c:v>
                </c:pt>
                <c:pt idx="833">
                  <c:v>-9.9527412697260773E-2</c:v>
                </c:pt>
                <c:pt idx="834">
                  <c:v>-1.45181922486161</c:v>
                </c:pt>
                <c:pt idx="835">
                  <c:v>-0.42577668154701565</c:v>
                </c:pt>
                <c:pt idx="836">
                  <c:v>-3.8999525740439167</c:v>
                </c:pt>
                <c:pt idx="837">
                  <c:v>0.51740921455889777</c:v>
                </c:pt>
                <c:pt idx="838">
                  <c:v>-2.4053516500104299</c:v>
                </c:pt>
                <c:pt idx="839">
                  <c:v>0.23138557056194101</c:v>
                </c:pt>
                <c:pt idx="840">
                  <c:v>-2.6048504379045667</c:v>
                </c:pt>
                <c:pt idx="841">
                  <c:v>2.5548648515961401</c:v>
                </c:pt>
                <c:pt idx="842">
                  <c:v>3.2709575258891399</c:v>
                </c:pt>
                <c:pt idx="843">
                  <c:v>0.13664462529869587</c:v>
                </c:pt>
                <c:pt idx="844">
                  <c:v>-3.760503707588724</c:v>
                </c:pt>
                <c:pt idx="845">
                  <c:v>-1.334318862018812</c:v>
                </c:pt>
                <c:pt idx="846">
                  <c:v>-0.16915180172701788</c:v>
                </c:pt>
                <c:pt idx="847">
                  <c:v>8.7404574085549706E-5</c:v>
                </c:pt>
                <c:pt idx="848">
                  <c:v>1.7008053060378798</c:v>
                </c:pt>
                <c:pt idx="849">
                  <c:v>3.3489667504626945</c:v>
                </c:pt>
                <c:pt idx="850">
                  <c:v>-2.8350059409907167</c:v>
                </c:pt>
                <c:pt idx="851">
                  <c:v>-1.8404468594933601</c:v>
                </c:pt>
                <c:pt idx="852">
                  <c:v>0.867047480848957</c:v>
                </c:pt>
                <c:pt idx="853">
                  <c:v>-2.0493224104006798</c:v>
                </c:pt>
                <c:pt idx="854">
                  <c:v>-1.4276201200744973</c:v>
                </c:pt>
                <c:pt idx="855">
                  <c:v>-1.64167000330141</c:v>
                </c:pt>
                <c:pt idx="856">
                  <c:v>-2.3297430224851667</c:v>
                </c:pt>
                <c:pt idx="857">
                  <c:v>-1.13087424918206E-2</c:v>
                </c:pt>
                <c:pt idx="858">
                  <c:v>1.5624287254449798</c:v>
                </c:pt>
                <c:pt idx="859">
                  <c:v>1.3994016042122299</c:v>
                </c:pt>
                <c:pt idx="860">
                  <c:v>0.24112107719998097</c:v>
                </c:pt>
                <c:pt idx="861">
                  <c:v>-0.40735903222669201</c:v>
                </c:pt>
                <c:pt idx="862">
                  <c:v>1.4376744768021081</c:v>
                </c:pt>
                <c:pt idx="863">
                  <c:v>-1.9869507394429241E-2</c:v>
                </c:pt>
                <c:pt idx="864">
                  <c:v>-1.5700110039705517</c:v>
                </c:pt>
                <c:pt idx="865">
                  <c:v>-0.52934006417398105</c:v>
                </c:pt>
                <c:pt idx="866">
                  <c:v>0.89795628317509002</c:v>
                </c:pt>
                <c:pt idx="867">
                  <c:v>1.0488862520418798</c:v>
                </c:pt>
                <c:pt idx="868">
                  <c:v>-0.52675251299953363</c:v>
                </c:pt>
                <c:pt idx="869">
                  <c:v>1.57853521896572</c:v>
                </c:pt>
                <c:pt idx="870">
                  <c:v>1.67610336765519</c:v>
                </c:pt>
                <c:pt idx="871">
                  <c:v>0.24835590325739232</c:v>
                </c:pt>
                <c:pt idx="872">
                  <c:v>-0.68020134229217089</c:v>
                </c:pt>
                <c:pt idx="873">
                  <c:v>-2.0437369152339402</c:v>
                </c:pt>
                <c:pt idx="874">
                  <c:v>-0.27863037139773345</c:v>
                </c:pt>
                <c:pt idx="875">
                  <c:v>-2.2925648002288477</c:v>
                </c:pt>
                <c:pt idx="876">
                  <c:v>-3.9334278884359746</c:v>
                </c:pt>
                <c:pt idx="877">
                  <c:v>0.45860263986285177</c:v>
                </c:pt>
                <c:pt idx="878">
                  <c:v>-1.8150633267041698</c:v>
                </c:pt>
                <c:pt idx="879">
                  <c:v>0.12271838136124399</c:v>
                </c:pt>
                <c:pt idx="880">
                  <c:v>-2.2371038081185435</c:v>
                </c:pt>
                <c:pt idx="881">
                  <c:v>3.0037823151991998</c:v>
                </c:pt>
                <c:pt idx="882">
                  <c:v>-2.87022143405737</c:v>
                </c:pt>
                <c:pt idx="883">
                  <c:v>2.0857758280702998</c:v>
                </c:pt>
                <c:pt idx="884">
                  <c:v>3.1113349029720441</c:v>
                </c:pt>
                <c:pt idx="885">
                  <c:v>-1.0210179415571917E-3</c:v>
                </c:pt>
                <c:pt idx="886">
                  <c:v>-2.2658828213115898</c:v>
                </c:pt>
                <c:pt idx="887">
                  <c:v>-2.5405700738533601</c:v>
                </c:pt>
                <c:pt idx="888">
                  <c:v>-1.0887128352404101</c:v>
                </c:pt>
                <c:pt idx="889">
                  <c:v>-1.1243597961132101</c:v>
                </c:pt>
                <c:pt idx="890">
                  <c:v>-1.27732258233621</c:v>
                </c:pt>
                <c:pt idx="891">
                  <c:v>-0.35887028749902089</c:v>
                </c:pt>
                <c:pt idx="892">
                  <c:v>-0.40880005466795338</c:v>
                </c:pt>
                <c:pt idx="893">
                  <c:v>-1.7514379779164699</c:v>
                </c:pt>
                <c:pt idx="894">
                  <c:v>-2.3354209552986367</c:v>
                </c:pt>
                <c:pt idx="895">
                  <c:v>0.28196674519840964</c:v>
                </c:pt>
                <c:pt idx="896">
                  <c:v>0.10462554343778227</c:v>
                </c:pt>
                <c:pt idx="897">
                  <c:v>0.33005389905391075</c:v>
                </c:pt>
                <c:pt idx="898">
                  <c:v>0.39506904052368402</c:v>
                </c:pt>
                <c:pt idx="899">
                  <c:v>0.70005825325377802</c:v>
                </c:pt>
                <c:pt idx="900">
                  <c:v>1.7007009427109898</c:v>
                </c:pt>
                <c:pt idx="901">
                  <c:v>-4.7989235405010398</c:v>
                </c:pt>
                <c:pt idx="902">
                  <c:v>-0.22965824256638132</c:v>
                </c:pt>
                <c:pt idx="903">
                  <c:v>-1.0384121691625525</c:v>
                </c:pt>
                <c:pt idx="904">
                  <c:v>-2.4411235062155541</c:v>
                </c:pt>
                <c:pt idx="905">
                  <c:v>-0.56360109119982316</c:v>
                </c:pt>
                <c:pt idx="906">
                  <c:v>-0.39708591221867201</c:v>
                </c:pt>
                <c:pt idx="907">
                  <c:v>-2.1837933548247235</c:v>
                </c:pt>
                <c:pt idx="908">
                  <c:v>-0.845006353263688</c:v>
                </c:pt>
                <c:pt idx="909">
                  <c:v>-1.25221231061167</c:v>
                </c:pt>
                <c:pt idx="910">
                  <c:v>0.60003917949543395</c:v>
                </c:pt>
                <c:pt idx="911">
                  <c:v>0.53161974076692298</c:v>
                </c:pt>
                <c:pt idx="912">
                  <c:v>2.5350659961480542</c:v>
                </c:pt>
                <c:pt idx="913">
                  <c:v>-3.1577867058429661</c:v>
                </c:pt>
                <c:pt idx="914">
                  <c:v>0.98293281877308902</c:v>
                </c:pt>
                <c:pt idx="915">
                  <c:v>-2.0549225318286477</c:v>
                </c:pt>
                <c:pt idx="916">
                  <c:v>-0.51633579792109596</c:v>
                </c:pt>
                <c:pt idx="917">
                  <c:v>0.36529264799185551</c:v>
                </c:pt>
                <c:pt idx="918">
                  <c:v>1.7277312194279064</c:v>
                </c:pt>
                <c:pt idx="919">
                  <c:v>-3.6142209012781077</c:v>
                </c:pt>
                <c:pt idx="920">
                  <c:v>0.65453012046064496</c:v>
                </c:pt>
                <c:pt idx="921">
                  <c:v>-0.32237936313778909</c:v>
                </c:pt>
                <c:pt idx="922">
                  <c:v>-5.3361978722232895</c:v>
                </c:pt>
                <c:pt idx="923">
                  <c:v>4.8071836599759052</c:v>
                </c:pt>
                <c:pt idx="924">
                  <c:v>2.8506001745010461</c:v>
                </c:pt>
                <c:pt idx="925">
                  <c:v>-0.80464767696455353</c:v>
                </c:pt>
                <c:pt idx="926">
                  <c:v>0.70426481052975665</c:v>
                </c:pt>
                <c:pt idx="927">
                  <c:v>1.6973869947107025</c:v>
                </c:pt>
                <c:pt idx="928">
                  <c:v>2.218090857737204</c:v>
                </c:pt>
                <c:pt idx="929">
                  <c:v>-3.4140060472317102</c:v>
                </c:pt>
                <c:pt idx="930">
                  <c:v>-1.7755884152476298</c:v>
                </c:pt>
                <c:pt idx="931">
                  <c:v>-2.8082380853317797</c:v>
                </c:pt>
                <c:pt idx="932">
                  <c:v>-0.13412666727167966</c:v>
                </c:pt>
                <c:pt idx="933">
                  <c:v>0.5935738490588115</c:v>
                </c:pt>
                <c:pt idx="934">
                  <c:v>2.2765323650332587</c:v>
                </c:pt>
                <c:pt idx="935">
                  <c:v>-6.2022099892882335E-2</c:v>
                </c:pt>
                <c:pt idx="936">
                  <c:v>0.21365825495013599</c:v>
                </c:pt>
                <c:pt idx="937">
                  <c:v>-0.80703069311060005</c:v>
                </c:pt>
                <c:pt idx="938">
                  <c:v>0.49027963896951332</c:v>
                </c:pt>
                <c:pt idx="939">
                  <c:v>0.27428362955688002</c:v>
                </c:pt>
                <c:pt idx="940">
                  <c:v>-1.26482416593183</c:v>
                </c:pt>
                <c:pt idx="941">
                  <c:v>0.68866400831931462</c:v>
                </c:pt>
                <c:pt idx="942">
                  <c:v>-0.70040873670784698</c:v>
                </c:pt>
                <c:pt idx="943">
                  <c:v>-0.12162485455822122</c:v>
                </c:pt>
                <c:pt idx="944">
                  <c:v>0.20697224972110728</c:v>
                </c:pt>
                <c:pt idx="945">
                  <c:v>0.97009901826318568</c:v>
                </c:pt>
                <c:pt idx="946">
                  <c:v>2.3984435702361777</c:v>
                </c:pt>
                <c:pt idx="947">
                  <c:v>0.90328950541062858</c:v>
                </c:pt>
                <c:pt idx="948">
                  <c:v>0.85482415973956005</c:v>
                </c:pt>
                <c:pt idx="949">
                  <c:v>0.11699425574468818</c:v>
                </c:pt>
                <c:pt idx="950">
                  <c:v>-5.6963927851161861E-2</c:v>
                </c:pt>
                <c:pt idx="951">
                  <c:v>-0.18547083498534922</c:v>
                </c:pt>
                <c:pt idx="952">
                  <c:v>-9.9493057754925632E-2</c:v>
                </c:pt>
                <c:pt idx="953">
                  <c:v>-6.5765597580291504E-2</c:v>
                </c:pt>
                <c:pt idx="954">
                  <c:v>-1.4783170462624999</c:v>
                </c:pt>
                <c:pt idx="955">
                  <c:v>2.3073191243871101</c:v>
                </c:pt>
                <c:pt idx="956">
                  <c:v>-0.82334937287157528</c:v>
                </c:pt>
                <c:pt idx="957">
                  <c:v>-0.15591384148627455</c:v>
                </c:pt>
                <c:pt idx="958">
                  <c:v>-2.0434023483315156</c:v>
                </c:pt>
                <c:pt idx="959">
                  <c:v>0.99885387552580795</c:v>
                </c:pt>
                <c:pt idx="960">
                  <c:v>1.20218536248594</c:v>
                </c:pt>
                <c:pt idx="961">
                  <c:v>0.72998459142931504</c:v>
                </c:pt>
                <c:pt idx="962">
                  <c:v>3.2689267084764602</c:v>
                </c:pt>
                <c:pt idx="963">
                  <c:v>0.75196094626978416</c:v>
                </c:pt>
                <c:pt idx="964">
                  <c:v>-2.8796587988990368</c:v>
                </c:pt>
                <c:pt idx="965">
                  <c:v>0.67073200462950178</c:v>
                </c:pt>
                <c:pt idx="966">
                  <c:v>1.8897329460821</c:v>
                </c:pt>
                <c:pt idx="967">
                  <c:v>-2.8847255386978699</c:v>
                </c:pt>
                <c:pt idx="968">
                  <c:v>-2.1630092018409757</c:v>
                </c:pt>
                <c:pt idx="969">
                  <c:v>0.72411257742337665</c:v>
                </c:pt>
                <c:pt idx="970">
                  <c:v>-3.9236618687530602</c:v>
                </c:pt>
                <c:pt idx="971">
                  <c:v>0.52884681134471601</c:v>
                </c:pt>
                <c:pt idx="972">
                  <c:v>3.0146550941956431</c:v>
                </c:pt>
                <c:pt idx="973">
                  <c:v>0.18025490218895601</c:v>
                </c:pt>
                <c:pt idx="974">
                  <c:v>-0.56827516258073363</c:v>
                </c:pt>
                <c:pt idx="975">
                  <c:v>0.90136918007605549</c:v>
                </c:pt>
                <c:pt idx="976">
                  <c:v>-1.5042191266431018</c:v>
                </c:pt>
                <c:pt idx="977">
                  <c:v>0.20961724443966429</c:v>
                </c:pt>
                <c:pt idx="978">
                  <c:v>-0.64593987010015652</c:v>
                </c:pt>
                <c:pt idx="979">
                  <c:v>-2.1870320275820556</c:v>
                </c:pt>
                <c:pt idx="980">
                  <c:v>2.1344543270632177</c:v>
                </c:pt>
                <c:pt idx="981">
                  <c:v>1.2247730908824281</c:v>
                </c:pt>
                <c:pt idx="982">
                  <c:v>1.1559201253873199</c:v>
                </c:pt>
                <c:pt idx="983">
                  <c:v>0.74108301307694502</c:v>
                </c:pt>
                <c:pt idx="984">
                  <c:v>0.97304345964095562</c:v>
                </c:pt>
                <c:pt idx="985">
                  <c:v>-1.1308633131426882</c:v>
                </c:pt>
                <c:pt idx="986">
                  <c:v>1.7426691117921098</c:v>
                </c:pt>
                <c:pt idx="987">
                  <c:v>0.96448278491683659</c:v>
                </c:pt>
                <c:pt idx="988">
                  <c:v>-0.53011131337130202</c:v>
                </c:pt>
                <c:pt idx="989">
                  <c:v>-1.8143872924869502E-2</c:v>
                </c:pt>
                <c:pt idx="990">
                  <c:v>-3.8501229366805934E-3</c:v>
                </c:pt>
                <c:pt idx="991">
                  <c:v>3.4244360576579971</c:v>
                </c:pt>
                <c:pt idx="992">
                  <c:v>-0.18337864800311787</c:v>
                </c:pt>
                <c:pt idx="993">
                  <c:v>-3.2730434446487067</c:v>
                </c:pt>
                <c:pt idx="994">
                  <c:v>-0.61939096100526858</c:v>
                </c:pt>
                <c:pt idx="995">
                  <c:v>1.0015345813656298</c:v>
                </c:pt>
                <c:pt idx="996">
                  <c:v>-3.2180283230015667</c:v>
                </c:pt>
                <c:pt idx="997">
                  <c:v>-1.6917355265688923</c:v>
                </c:pt>
                <c:pt idx="998">
                  <c:v>-1.9730962681269899</c:v>
                </c:pt>
                <c:pt idx="999">
                  <c:v>1.1865734258463225</c:v>
                </c:pt>
                <c:pt idx="1000">
                  <c:v>-1.3126830818287523</c:v>
                </c:pt>
                <c:pt idx="1001">
                  <c:v>1.2868864232939001</c:v>
                </c:pt>
                <c:pt idx="1002">
                  <c:v>1.3907517747788025</c:v>
                </c:pt>
                <c:pt idx="1003">
                  <c:v>-2.6807377098960861</c:v>
                </c:pt>
                <c:pt idx="1004">
                  <c:v>0.18143347297548029</c:v>
                </c:pt>
                <c:pt idx="1005">
                  <c:v>0.17108079964610301</c:v>
                </c:pt>
                <c:pt idx="1006">
                  <c:v>-1.58441639911106</c:v>
                </c:pt>
                <c:pt idx="1007">
                  <c:v>-1.3678475141723601</c:v>
                </c:pt>
                <c:pt idx="1008">
                  <c:v>5.3110308020950745</c:v>
                </c:pt>
                <c:pt idx="1009">
                  <c:v>0.999959837249907</c:v>
                </c:pt>
                <c:pt idx="1010">
                  <c:v>0.45242485943670802</c:v>
                </c:pt>
                <c:pt idx="1011">
                  <c:v>1.1255685832436799</c:v>
                </c:pt>
                <c:pt idx="1012">
                  <c:v>-5.4799727382360999</c:v>
                </c:pt>
                <c:pt idx="1013">
                  <c:v>-0.23876369574903225</c:v>
                </c:pt>
                <c:pt idx="1014">
                  <c:v>2.1433399738027612</c:v>
                </c:pt>
                <c:pt idx="1015">
                  <c:v>-9.473232391914016E-2</c:v>
                </c:pt>
                <c:pt idx="1016">
                  <c:v>2.5235201650803556</c:v>
                </c:pt>
                <c:pt idx="1017">
                  <c:v>0.102047584053922</c:v>
                </c:pt>
                <c:pt idx="1018">
                  <c:v>-0.61217054758330713</c:v>
                </c:pt>
                <c:pt idx="1019">
                  <c:v>0.46932722908649532</c:v>
                </c:pt>
                <c:pt idx="1020">
                  <c:v>-0.68790033190338595</c:v>
                </c:pt>
                <c:pt idx="1021">
                  <c:v>1.2269523273735201</c:v>
                </c:pt>
                <c:pt idx="1022">
                  <c:v>1.4057469410340198</c:v>
                </c:pt>
                <c:pt idx="1023">
                  <c:v>0.30488608676524409</c:v>
                </c:pt>
                <c:pt idx="1024">
                  <c:v>-1.0645776574151098</c:v>
                </c:pt>
                <c:pt idx="1025">
                  <c:v>-3.3295323970655599</c:v>
                </c:pt>
                <c:pt idx="1026">
                  <c:v>-2.6429854083101101</c:v>
                </c:pt>
                <c:pt idx="1027">
                  <c:v>1.4762243459093076</c:v>
                </c:pt>
                <c:pt idx="1028">
                  <c:v>-1.0125803535275699</c:v>
                </c:pt>
                <c:pt idx="1029">
                  <c:v>-0.30432185790195376</c:v>
                </c:pt>
                <c:pt idx="1030">
                  <c:v>0.38896155943944388</c:v>
                </c:pt>
                <c:pt idx="1031">
                  <c:v>-6.0082044711965703E-2</c:v>
                </c:pt>
                <c:pt idx="1032">
                  <c:v>-2.52609681300039</c:v>
                </c:pt>
                <c:pt idx="1033">
                  <c:v>0.11677434252939102</c:v>
                </c:pt>
                <c:pt idx="1034">
                  <c:v>-0.17261688721619228</c:v>
                </c:pt>
                <c:pt idx="1035">
                  <c:v>0.15544356991190625</c:v>
                </c:pt>
                <c:pt idx="1036">
                  <c:v>2.9052052831652455</c:v>
                </c:pt>
                <c:pt idx="1037">
                  <c:v>1.1708818813711501</c:v>
                </c:pt>
                <c:pt idx="1038">
                  <c:v>-0.84112437033687315</c:v>
                </c:pt>
                <c:pt idx="1039">
                  <c:v>1.3535832921001374</c:v>
                </c:pt>
                <c:pt idx="1040">
                  <c:v>1.4283367155672582</c:v>
                </c:pt>
                <c:pt idx="1041">
                  <c:v>-0.6273345417125461</c:v>
                </c:pt>
                <c:pt idx="1042">
                  <c:v>-0.40182917917586009</c:v>
                </c:pt>
                <c:pt idx="1043">
                  <c:v>-0.91132130425033497</c:v>
                </c:pt>
                <c:pt idx="1044">
                  <c:v>-1.0083450638946201</c:v>
                </c:pt>
                <c:pt idx="1045">
                  <c:v>-1.1798761941836901E-2</c:v>
                </c:pt>
                <c:pt idx="1046">
                  <c:v>-2.453517495296581E-2</c:v>
                </c:pt>
                <c:pt idx="1047">
                  <c:v>-1.2159615162940074</c:v>
                </c:pt>
                <c:pt idx="1048">
                  <c:v>8.5732827936541994E-2</c:v>
                </c:pt>
                <c:pt idx="1049">
                  <c:v>3.6772849223519574E-2</c:v>
                </c:pt>
                <c:pt idx="1050">
                  <c:v>-0.80761873597258205</c:v>
                </c:pt>
                <c:pt idx="1051">
                  <c:v>-2.5394863571159698</c:v>
                </c:pt>
                <c:pt idx="1052">
                  <c:v>0.69270022915080864</c:v>
                </c:pt>
                <c:pt idx="1053">
                  <c:v>0.13065099188995588</c:v>
                </c:pt>
                <c:pt idx="1054">
                  <c:v>0.37254486330520709</c:v>
                </c:pt>
                <c:pt idx="1055">
                  <c:v>0.61062402457850518</c:v>
                </c:pt>
                <c:pt idx="1056">
                  <c:v>-0.69039946090603599</c:v>
                </c:pt>
                <c:pt idx="1057">
                  <c:v>4.6108287715712395</c:v>
                </c:pt>
                <c:pt idx="1058">
                  <c:v>1.1051764710752301</c:v>
                </c:pt>
                <c:pt idx="1059">
                  <c:v>-0.61766739652132363</c:v>
                </c:pt>
                <c:pt idx="1060">
                  <c:v>-2.3002340314682197</c:v>
                </c:pt>
                <c:pt idx="1061">
                  <c:v>-2.6738450606462667</c:v>
                </c:pt>
                <c:pt idx="1062">
                  <c:v>-0.95804546656201228</c:v>
                </c:pt>
                <c:pt idx="1063">
                  <c:v>2.1567013968521298</c:v>
                </c:pt>
                <c:pt idx="1064">
                  <c:v>1.0943151315430235</c:v>
                </c:pt>
                <c:pt idx="1065">
                  <c:v>0.50725090199790146</c:v>
                </c:pt>
                <c:pt idx="1066">
                  <c:v>-1.1030156711872801</c:v>
                </c:pt>
                <c:pt idx="1067">
                  <c:v>1.0473331915186199</c:v>
                </c:pt>
                <c:pt idx="1068">
                  <c:v>0.18355231491862201</c:v>
                </c:pt>
                <c:pt idx="1069">
                  <c:v>0.835614929394907</c:v>
                </c:pt>
                <c:pt idx="1070">
                  <c:v>0.27232202123998589</c:v>
                </c:pt>
                <c:pt idx="1071">
                  <c:v>-0.95119193060018115</c:v>
                </c:pt>
                <c:pt idx="1072">
                  <c:v>1.7543503641472618</c:v>
                </c:pt>
                <c:pt idx="1073">
                  <c:v>0.38499124132141932</c:v>
                </c:pt>
                <c:pt idx="1074">
                  <c:v>-0.83268615136137503</c:v>
                </c:pt>
                <c:pt idx="1075">
                  <c:v>-1.08568457495432</c:v>
                </c:pt>
                <c:pt idx="1076">
                  <c:v>0.41775844587596545</c:v>
                </c:pt>
                <c:pt idx="1077">
                  <c:v>-0.53194945755983702</c:v>
                </c:pt>
                <c:pt idx="1078">
                  <c:v>-0.22544629875040051</c:v>
                </c:pt>
                <c:pt idx="1079">
                  <c:v>-4.1653394187703703E-2</c:v>
                </c:pt>
                <c:pt idx="1080">
                  <c:v>-1.3486597235391999</c:v>
                </c:pt>
                <c:pt idx="1081">
                  <c:v>-2.0101789366954987</c:v>
                </c:pt>
                <c:pt idx="1082">
                  <c:v>1.2618585215804601</c:v>
                </c:pt>
                <c:pt idx="1083">
                  <c:v>-0.99473808171012057</c:v>
                </c:pt>
                <c:pt idx="1084">
                  <c:v>-0.36682683627066809</c:v>
                </c:pt>
                <c:pt idx="1085">
                  <c:v>-1.0158248564841958</c:v>
                </c:pt>
                <c:pt idx="1086">
                  <c:v>-0.38162740675304557</c:v>
                </c:pt>
                <c:pt idx="1087">
                  <c:v>1.2341664905897798</c:v>
                </c:pt>
                <c:pt idx="1088">
                  <c:v>-0.98829318701670599</c:v>
                </c:pt>
                <c:pt idx="1089">
                  <c:v>-1.1259779249209922</c:v>
                </c:pt>
                <c:pt idx="1090">
                  <c:v>-1.6769221730272501</c:v>
                </c:pt>
                <c:pt idx="1091">
                  <c:v>3.038227309592334</c:v>
                </c:pt>
                <c:pt idx="1092">
                  <c:v>-2.6574833857037197</c:v>
                </c:pt>
                <c:pt idx="1093">
                  <c:v>-2.4881716447287499</c:v>
                </c:pt>
                <c:pt idx="1094">
                  <c:v>-0.29438256057293288</c:v>
                </c:pt>
                <c:pt idx="1095">
                  <c:v>-0.99851494323523449</c:v>
                </c:pt>
                <c:pt idx="1096">
                  <c:v>-1.14898225939486</c:v>
                </c:pt>
                <c:pt idx="1097">
                  <c:v>-0.53899695511919288</c:v>
                </c:pt>
                <c:pt idx="1098">
                  <c:v>3.1876966227052499</c:v>
                </c:pt>
                <c:pt idx="1099">
                  <c:v>0.17656854100669825</c:v>
                </c:pt>
                <c:pt idx="1100">
                  <c:v>-0.62709501083229802</c:v>
                </c:pt>
                <c:pt idx="1101">
                  <c:v>1.1410332537230699</c:v>
                </c:pt>
                <c:pt idx="1102">
                  <c:v>2.3952602931756632</c:v>
                </c:pt>
                <c:pt idx="1103">
                  <c:v>2.0235680061854802</c:v>
                </c:pt>
                <c:pt idx="1104">
                  <c:v>-0.34847172325848164</c:v>
                </c:pt>
                <c:pt idx="1105">
                  <c:v>1.3738681890940898</c:v>
                </c:pt>
                <c:pt idx="1106">
                  <c:v>1.5120406052962601</c:v>
                </c:pt>
                <c:pt idx="1107">
                  <c:v>-1.77060523682474</c:v>
                </c:pt>
                <c:pt idx="1108">
                  <c:v>-2.4650326774383302</c:v>
                </c:pt>
                <c:pt idx="1109">
                  <c:v>6.3389076894255698</c:v>
                </c:pt>
                <c:pt idx="1110">
                  <c:v>-1.5610781978653598</c:v>
                </c:pt>
                <c:pt idx="1111">
                  <c:v>3.6252096684259412</c:v>
                </c:pt>
                <c:pt idx="1112">
                  <c:v>-1.8663084818183517</c:v>
                </c:pt>
                <c:pt idx="1113">
                  <c:v>-1.1826769786549101</c:v>
                </c:pt>
                <c:pt idx="1114">
                  <c:v>-3.4633531433302398</c:v>
                </c:pt>
                <c:pt idx="1115">
                  <c:v>0.71957420243401815</c:v>
                </c:pt>
                <c:pt idx="1116">
                  <c:v>-0.63516724539004399</c:v>
                </c:pt>
                <c:pt idx="1117">
                  <c:v>-0.88042335339689504</c:v>
                </c:pt>
                <c:pt idx="1118">
                  <c:v>-2.0726326374247042</c:v>
                </c:pt>
                <c:pt idx="1119">
                  <c:v>0.342202608126839</c:v>
                </c:pt>
                <c:pt idx="1120">
                  <c:v>2.4273232089755266</c:v>
                </c:pt>
                <c:pt idx="1121">
                  <c:v>1.5519235585095081</c:v>
                </c:pt>
                <c:pt idx="1122">
                  <c:v>0.5215504428224591</c:v>
                </c:pt>
                <c:pt idx="1123">
                  <c:v>-4.1435867912961095</c:v>
                </c:pt>
                <c:pt idx="1124">
                  <c:v>-2.2315233575403957</c:v>
                </c:pt>
                <c:pt idx="1125">
                  <c:v>1.522887118833812</c:v>
                </c:pt>
                <c:pt idx="1126">
                  <c:v>-4.0740903686794017</c:v>
                </c:pt>
                <c:pt idx="1127">
                  <c:v>2.1032755811404011</c:v>
                </c:pt>
                <c:pt idx="1128">
                  <c:v>1.5255630461524676</c:v>
                </c:pt>
                <c:pt idx="1129">
                  <c:v>-3.1396791523285668</c:v>
                </c:pt>
                <c:pt idx="1130">
                  <c:v>0.65654470267775689</c:v>
                </c:pt>
                <c:pt idx="1131">
                  <c:v>2.82210521555132</c:v>
                </c:pt>
                <c:pt idx="1132">
                  <c:v>1.5298612706850276</c:v>
                </c:pt>
                <c:pt idx="1133">
                  <c:v>0.10669597882118127</c:v>
                </c:pt>
                <c:pt idx="1134">
                  <c:v>1.3845990776566399</c:v>
                </c:pt>
                <c:pt idx="1135">
                  <c:v>-5.2276736482984765</c:v>
                </c:pt>
                <c:pt idx="1136">
                  <c:v>1.2679754038492499</c:v>
                </c:pt>
                <c:pt idx="1137">
                  <c:v>-2.3428592113976277</c:v>
                </c:pt>
                <c:pt idx="1138">
                  <c:v>2.07330890290589</c:v>
                </c:pt>
                <c:pt idx="1139">
                  <c:v>0.48975301272933103</c:v>
                </c:pt>
                <c:pt idx="1140">
                  <c:v>-1.0580518310036318</c:v>
                </c:pt>
                <c:pt idx="1141">
                  <c:v>0.12477105169284</c:v>
                </c:pt>
                <c:pt idx="1142">
                  <c:v>-2.7511938661905835</c:v>
                </c:pt>
                <c:pt idx="1143">
                  <c:v>-0.78742674108479449</c:v>
                </c:pt>
                <c:pt idx="1144">
                  <c:v>1.8614327896093699</c:v>
                </c:pt>
                <c:pt idx="1145">
                  <c:v>1.4946313038323782</c:v>
                </c:pt>
                <c:pt idx="1146">
                  <c:v>1.8006466924870976</c:v>
                </c:pt>
                <c:pt idx="1147">
                  <c:v>-3.2595876237930077</c:v>
                </c:pt>
                <c:pt idx="1148">
                  <c:v>2.21430147150362</c:v>
                </c:pt>
                <c:pt idx="1149">
                  <c:v>1.72237064470701</c:v>
                </c:pt>
                <c:pt idx="1150">
                  <c:v>-1.7572436856866698</c:v>
                </c:pt>
                <c:pt idx="1151">
                  <c:v>0.87850606398480002</c:v>
                </c:pt>
                <c:pt idx="1152">
                  <c:v>0.43009969361921258</c:v>
                </c:pt>
                <c:pt idx="1153">
                  <c:v>1.3957881532287117</c:v>
                </c:pt>
                <c:pt idx="1154">
                  <c:v>-1.03361824139022</c:v>
                </c:pt>
                <c:pt idx="1155">
                  <c:v>-4.351269570712847</c:v>
                </c:pt>
                <c:pt idx="1156">
                  <c:v>1.2666970847449699</c:v>
                </c:pt>
                <c:pt idx="1157">
                  <c:v>-2.8093912088352835</c:v>
                </c:pt>
                <c:pt idx="1158">
                  <c:v>1.1227882948052301</c:v>
                </c:pt>
                <c:pt idx="1159">
                  <c:v>3.2148478225803401</c:v>
                </c:pt>
                <c:pt idx="1160">
                  <c:v>0.38325092566703844</c:v>
                </c:pt>
                <c:pt idx="1161">
                  <c:v>2.8286124860464867</c:v>
                </c:pt>
                <c:pt idx="1162">
                  <c:v>-1.0034660148984198</c:v>
                </c:pt>
                <c:pt idx="1163">
                  <c:v>2.7473223581015001</c:v>
                </c:pt>
                <c:pt idx="1164">
                  <c:v>-0.9535496190631324</c:v>
                </c:pt>
                <c:pt idx="1165">
                  <c:v>2.1731915235193351</c:v>
                </c:pt>
                <c:pt idx="1166">
                  <c:v>1.52677572909518</c:v>
                </c:pt>
                <c:pt idx="1167">
                  <c:v>-3.1227666282248867</c:v>
                </c:pt>
                <c:pt idx="1168">
                  <c:v>-1.1473048052513999</c:v>
                </c:pt>
                <c:pt idx="1169">
                  <c:v>0.99442129881793473</c:v>
                </c:pt>
                <c:pt idx="1170">
                  <c:v>0.88952574089841696</c:v>
                </c:pt>
                <c:pt idx="1171">
                  <c:v>0.47584326611625632</c:v>
                </c:pt>
                <c:pt idx="1172">
                  <c:v>-0.28921533010816575</c:v>
                </c:pt>
                <c:pt idx="1173">
                  <c:v>-1.10970960484605</c:v>
                </c:pt>
                <c:pt idx="1174">
                  <c:v>-0.97395755295383502</c:v>
                </c:pt>
                <c:pt idx="1175">
                  <c:v>0.88048513444768151</c:v>
                </c:pt>
                <c:pt idx="1176">
                  <c:v>2.7310304484535202</c:v>
                </c:pt>
                <c:pt idx="1177">
                  <c:v>-5.2982090465787723E-2</c:v>
                </c:pt>
                <c:pt idx="1178">
                  <c:v>-2.8120571285495757</c:v>
                </c:pt>
                <c:pt idx="1179">
                  <c:v>-0.65603666358650314</c:v>
                </c:pt>
                <c:pt idx="1180">
                  <c:v>0.49077554794262257</c:v>
                </c:pt>
                <c:pt idx="1181">
                  <c:v>-1.1914741174123882</c:v>
                </c:pt>
                <c:pt idx="1182">
                  <c:v>-0.48955394884268932</c:v>
                </c:pt>
                <c:pt idx="1183">
                  <c:v>0.24144724921828428</c:v>
                </c:pt>
                <c:pt idx="1184">
                  <c:v>-0.67586853776695399</c:v>
                </c:pt>
                <c:pt idx="1185">
                  <c:v>9.2764002715428728E-2</c:v>
                </c:pt>
                <c:pt idx="1186">
                  <c:v>-2.781755447796614</c:v>
                </c:pt>
                <c:pt idx="1187">
                  <c:v>1.84784457658773</c:v>
                </c:pt>
                <c:pt idx="1188">
                  <c:v>1.22429867915322</c:v>
                </c:pt>
                <c:pt idx="1189">
                  <c:v>-1.2111532068570998</c:v>
                </c:pt>
                <c:pt idx="1190">
                  <c:v>0.31779101758270001</c:v>
                </c:pt>
                <c:pt idx="1191">
                  <c:v>1.4035286013009274</c:v>
                </c:pt>
                <c:pt idx="1192">
                  <c:v>1.7209405485334099</c:v>
                </c:pt>
                <c:pt idx="1193">
                  <c:v>-1.34475978322197</c:v>
                </c:pt>
                <c:pt idx="1194">
                  <c:v>-1.6679992669806898</c:v>
                </c:pt>
                <c:pt idx="1195">
                  <c:v>0.96684477627044041</c:v>
                </c:pt>
                <c:pt idx="1196">
                  <c:v>1.500555823920372</c:v>
                </c:pt>
                <c:pt idx="1197">
                  <c:v>-0.74635892307125951</c:v>
                </c:pt>
                <c:pt idx="1198">
                  <c:v>0.40540382261019176</c:v>
                </c:pt>
                <c:pt idx="1199">
                  <c:v>1.91852998256833</c:v>
                </c:pt>
                <c:pt idx="1200">
                  <c:v>1.3340407122854099</c:v>
                </c:pt>
                <c:pt idx="1201">
                  <c:v>-0.38273284075073799</c:v>
                </c:pt>
                <c:pt idx="1202">
                  <c:v>0.87297754215172763</c:v>
                </c:pt>
                <c:pt idx="1203">
                  <c:v>-2.2598608616776099</c:v>
                </c:pt>
                <c:pt idx="1204">
                  <c:v>4.17889831958564</c:v>
                </c:pt>
                <c:pt idx="1205">
                  <c:v>-0.4361928425349425</c:v>
                </c:pt>
                <c:pt idx="1206">
                  <c:v>-0.35560704280966332</c:v>
                </c:pt>
                <c:pt idx="1207">
                  <c:v>2.77456344609522</c:v>
                </c:pt>
                <c:pt idx="1208">
                  <c:v>-3.2683146788649395</c:v>
                </c:pt>
                <c:pt idx="1209">
                  <c:v>1.5063881886333017</c:v>
                </c:pt>
                <c:pt idx="1210">
                  <c:v>-2.8223123404534101</c:v>
                </c:pt>
                <c:pt idx="1211">
                  <c:v>2.1424518830288242</c:v>
                </c:pt>
                <c:pt idx="1212">
                  <c:v>0.117883671164148</c:v>
                </c:pt>
                <c:pt idx="1213">
                  <c:v>-2.5203706824050411</c:v>
                </c:pt>
                <c:pt idx="1214">
                  <c:v>-1.59677547536735</c:v>
                </c:pt>
                <c:pt idx="1215">
                  <c:v>0.40744996844713</c:v>
                </c:pt>
                <c:pt idx="1216">
                  <c:v>-0.95931325789752797</c:v>
                </c:pt>
                <c:pt idx="1217">
                  <c:v>1.0087836954991374</c:v>
                </c:pt>
                <c:pt idx="1218">
                  <c:v>-1.7619055122302598</c:v>
                </c:pt>
                <c:pt idx="1219">
                  <c:v>-0.49701365327122232</c:v>
                </c:pt>
                <c:pt idx="1220">
                  <c:v>1.35276007772386</c:v>
                </c:pt>
                <c:pt idx="1221">
                  <c:v>-0.32312246402462502</c:v>
                </c:pt>
                <c:pt idx="1222">
                  <c:v>-1.8919703171108682</c:v>
                </c:pt>
                <c:pt idx="1223">
                  <c:v>9.6042455776166727E-2</c:v>
                </c:pt>
                <c:pt idx="1224">
                  <c:v>-5.2201554425988475</c:v>
                </c:pt>
                <c:pt idx="1225">
                  <c:v>1.64166501820128</c:v>
                </c:pt>
                <c:pt idx="1226">
                  <c:v>0.50307380280422298</c:v>
                </c:pt>
                <c:pt idx="1227">
                  <c:v>0.94996021217628002</c:v>
                </c:pt>
                <c:pt idx="1228">
                  <c:v>-1.6930021901216301</c:v>
                </c:pt>
                <c:pt idx="1229">
                  <c:v>-1.79570771997751</c:v>
                </c:pt>
                <c:pt idx="1230">
                  <c:v>-2.2219294452473171</c:v>
                </c:pt>
                <c:pt idx="1231">
                  <c:v>1.7982912336121581</c:v>
                </c:pt>
                <c:pt idx="1232">
                  <c:v>0.14769005805943325</c:v>
                </c:pt>
                <c:pt idx="1233">
                  <c:v>0.19622829964559499</c:v>
                </c:pt>
                <c:pt idx="1234">
                  <c:v>-0.137165973892549</c:v>
                </c:pt>
                <c:pt idx="1235">
                  <c:v>-2.0888444306804868</c:v>
                </c:pt>
                <c:pt idx="1236">
                  <c:v>3.1728756104948221</c:v>
                </c:pt>
                <c:pt idx="1237">
                  <c:v>1.3793749691450901</c:v>
                </c:pt>
                <c:pt idx="1238">
                  <c:v>2.1613995535248298</c:v>
                </c:pt>
                <c:pt idx="1239">
                  <c:v>-0.11240178910946585</c:v>
                </c:pt>
                <c:pt idx="1240">
                  <c:v>-3.1489450246264599</c:v>
                </c:pt>
                <c:pt idx="1241">
                  <c:v>2.7258491633987032</c:v>
                </c:pt>
                <c:pt idx="1242">
                  <c:v>1.76175381973137</c:v>
                </c:pt>
                <c:pt idx="1243">
                  <c:v>-1.2903835747928523</c:v>
                </c:pt>
                <c:pt idx="1244">
                  <c:v>-1.2615831474163499</c:v>
                </c:pt>
                <c:pt idx="1245">
                  <c:v>-1.3625979811234801</c:v>
                </c:pt>
                <c:pt idx="1246">
                  <c:v>1.96673331869273</c:v>
                </c:pt>
                <c:pt idx="1247">
                  <c:v>2.7027403487606412</c:v>
                </c:pt>
                <c:pt idx="1248">
                  <c:v>1.0076517141658099</c:v>
                </c:pt>
                <c:pt idx="1249">
                  <c:v>3.9969664360096231</c:v>
                </c:pt>
                <c:pt idx="1250">
                  <c:v>1.6798584208517338</c:v>
                </c:pt>
                <c:pt idx="1251">
                  <c:v>-3.0050283127605102</c:v>
                </c:pt>
                <c:pt idx="1252">
                  <c:v>1.3452872416813118</c:v>
                </c:pt>
                <c:pt idx="1253">
                  <c:v>-8.5451249534736526E-2</c:v>
                </c:pt>
                <c:pt idx="1254">
                  <c:v>-1.6543861458964317</c:v>
                </c:pt>
                <c:pt idx="1255">
                  <c:v>0.36594834606823701</c:v>
                </c:pt>
                <c:pt idx="1256">
                  <c:v>1.9245393187701498</c:v>
                </c:pt>
                <c:pt idx="1257">
                  <c:v>-0.37652381796178358</c:v>
                </c:pt>
                <c:pt idx="1258">
                  <c:v>-1.1887037639785822</c:v>
                </c:pt>
                <c:pt idx="1259">
                  <c:v>1.69583589573858</c:v>
                </c:pt>
                <c:pt idx="1260">
                  <c:v>1.6428160037258301</c:v>
                </c:pt>
                <c:pt idx="1261">
                  <c:v>-0.38436663375872676</c:v>
                </c:pt>
                <c:pt idx="1262">
                  <c:v>-0.1674690521423095</c:v>
                </c:pt>
                <c:pt idx="1263">
                  <c:v>0.76930787062163464</c:v>
                </c:pt>
                <c:pt idx="1264">
                  <c:v>-1.50444529192809</c:v>
                </c:pt>
                <c:pt idx="1265">
                  <c:v>0.70592869461282914</c:v>
                </c:pt>
                <c:pt idx="1266">
                  <c:v>1.1401498857179999</c:v>
                </c:pt>
                <c:pt idx="1267">
                  <c:v>-0.41990664529341676</c:v>
                </c:pt>
                <c:pt idx="1268">
                  <c:v>2.0186842867828401</c:v>
                </c:pt>
                <c:pt idx="1269">
                  <c:v>-0.54298824433669901</c:v>
                </c:pt>
                <c:pt idx="1270">
                  <c:v>-1.25585516338346</c:v>
                </c:pt>
                <c:pt idx="1271">
                  <c:v>-0.57034842140785602</c:v>
                </c:pt>
                <c:pt idx="1272">
                  <c:v>0.35360482545141902</c:v>
                </c:pt>
                <c:pt idx="1273">
                  <c:v>0.13554059859139447</c:v>
                </c:pt>
                <c:pt idx="1274">
                  <c:v>-0.28823894416776602</c:v>
                </c:pt>
                <c:pt idx="1275">
                  <c:v>-1.1912185798933925</c:v>
                </c:pt>
                <c:pt idx="1276">
                  <c:v>-7.907001623707742E-2</c:v>
                </c:pt>
                <c:pt idx="1277">
                  <c:v>-0.21423292465099822</c:v>
                </c:pt>
                <c:pt idx="1278">
                  <c:v>-0.85143049637053114</c:v>
                </c:pt>
                <c:pt idx="1279">
                  <c:v>1.9304087393452223</c:v>
                </c:pt>
                <c:pt idx="1280">
                  <c:v>-0.41234188956702444</c:v>
                </c:pt>
                <c:pt idx="1281">
                  <c:v>0.85619132637960216</c:v>
                </c:pt>
                <c:pt idx="1282">
                  <c:v>-0.93802268209513995</c:v>
                </c:pt>
                <c:pt idx="1283">
                  <c:v>0.49953058367206277</c:v>
                </c:pt>
                <c:pt idx="1284">
                  <c:v>-0.35588240680037064</c:v>
                </c:pt>
                <c:pt idx="1285">
                  <c:v>0.49568497254393051</c:v>
                </c:pt>
                <c:pt idx="1286">
                  <c:v>-0.246180966855018</c:v>
                </c:pt>
                <c:pt idx="1287">
                  <c:v>-1.7067067332034598</c:v>
                </c:pt>
                <c:pt idx="1288">
                  <c:v>-0.979790695200632</c:v>
                </c:pt>
                <c:pt idx="1289">
                  <c:v>-0.21165286624183197</c:v>
                </c:pt>
                <c:pt idx="1290">
                  <c:v>-1.3295386036725998</c:v>
                </c:pt>
                <c:pt idx="1291">
                  <c:v>0.16298705947240244</c:v>
                </c:pt>
                <c:pt idx="1292">
                  <c:v>0.75612274760546705</c:v>
                </c:pt>
                <c:pt idx="1293">
                  <c:v>-0.55090328087838902</c:v>
                </c:pt>
                <c:pt idx="1294">
                  <c:v>0.20877257273749922</c:v>
                </c:pt>
                <c:pt idx="1295">
                  <c:v>-0.51586511647410316</c:v>
                </c:pt>
                <c:pt idx="1296">
                  <c:v>-1.4917471279735701</c:v>
                </c:pt>
                <c:pt idx="1297">
                  <c:v>-2.8268548400944797</c:v>
                </c:pt>
                <c:pt idx="1298">
                  <c:v>0.19018734157770725</c:v>
                </c:pt>
                <c:pt idx="1299">
                  <c:v>-1.1867929953402701</c:v>
                </c:pt>
                <c:pt idx="1300">
                  <c:v>-1.7445923775564398</c:v>
                </c:pt>
                <c:pt idx="1301">
                  <c:v>1.06570206041727</c:v>
                </c:pt>
                <c:pt idx="1302">
                  <c:v>-1.0369297693194481</c:v>
                </c:pt>
                <c:pt idx="1303">
                  <c:v>-0.97388581286110565</c:v>
                </c:pt>
                <c:pt idx="1304">
                  <c:v>-2.6035951018726835</c:v>
                </c:pt>
                <c:pt idx="1305">
                  <c:v>0.20908043426848499</c:v>
                </c:pt>
                <c:pt idx="1306">
                  <c:v>1.6782243984370782</c:v>
                </c:pt>
                <c:pt idx="1307">
                  <c:v>-0.91836291558782557</c:v>
                </c:pt>
                <c:pt idx="1308">
                  <c:v>2.1977598600619812</c:v>
                </c:pt>
                <c:pt idx="1309">
                  <c:v>0.32194061166758065</c:v>
                </c:pt>
                <c:pt idx="1310">
                  <c:v>-1.7567983946387</c:v>
                </c:pt>
                <c:pt idx="1311">
                  <c:v>3.0173004357673201</c:v>
                </c:pt>
                <c:pt idx="1312">
                  <c:v>0.39306735364874651</c:v>
                </c:pt>
                <c:pt idx="1313">
                  <c:v>-2.6357704955282562</c:v>
                </c:pt>
                <c:pt idx="1314">
                  <c:v>-1.3026140420351782</c:v>
                </c:pt>
                <c:pt idx="1315">
                  <c:v>-2.57989759051571</c:v>
                </c:pt>
                <c:pt idx="1316">
                  <c:v>-1.2217052780097282</c:v>
                </c:pt>
                <c:pt idx="1317">
                  <c:v>-0.89473088152952762</c:v>
                </c:pt>
                <c:pt idx="1318">
                  <c:v>-1.43803287504113</c:v>
                </c:pt>
                <c:pt idx="1319">
                  <c:v>-0.57892030149368001</c:v>
                </c:pt>
                <c:pt idx="1320">
                  <c:v>-1.8343581237093523</c:v>
                </c:pt>
                <c:pt idx="1321">
                  <c:v>-1.8571086138921498</c:v>
                </c:pt>
                <c:pt idx="1322">
                  <c:v>0.35956635446761898</c:v>
                </c:pt>
                <c:pt idx="1323">
                  <c:v>1.9336964787590198</c:v>
                </c:pt>
                <c:pt idx="1324">
                  <c:v>-0.28054457261765264</c:v>
                </c:pt>
                <c:pt idx="1325">
                  <c:v>1.84476214943715</c:v>
                </c:pt>
                <c:pt idx="1326">
                  <c:v>-0.37204775623506098</c:v>
                </c:pt>
                <c:pt idx="1327">
                  <c:v>0.10044379072148811</c:v>
                </c:pt>
                <c:pt idx="1328">
                  <c:v>0.52916271813738558</c:v>
                </c:pt>
                <c:pt idx="1329">
                  <c:v>2.84210287731459</c:v>
                </c:pt>
                <c:pt idx="1330">
                  <c:v>-2.8786117739311501</c:v>
                </c:pt>
                <c:pt idx="1331">
                  <c:v>0.93321817848219601</c:v>
                </c:pt>
                <c:pt idx="1332">
                  <c:v>2.9267255880169412</c:v>
                </c:pt>
                <c:pt idx="1333">
                  <c:v>-0.45623032346306303</c:v>
                </c:pt>
                <c:pt idx="1334">
                  <c:v>2.0161293336216266</c:v>
                </c:pt>
                <c:pt idx="1335">
                  <c:v>-0.41723651582948451</c:v>
                </c:pt>
                <c:pt idx="1336">
                  <c:v>-0.23110251446365965</c:v>
                </c:pt>
                <c:pt idx="1337">
                  <c:v>-2.39876609001707</c:v>
                </c:pt>
                <c:pt idx="1338">
                  <c:v>0.67279577172908589</c:v>
                </c:pt>
                <c:pt idx="1339">
                  <c:v>7.1711339031225341E-2</c:v>
                </c:pt>
                <c:pt idx="1340">
                  <c:v>-0.34929050328073902</c:v>
                </c:pt>
                <c:pt idx="1341">
                  <c:v>-2.3676755625920012</c:v>
                </c:pt>
                <c:pt idx="1342">
                  <c:v>4.9032586887745433</c:v>
                </c:pt>
                <c:pt idx="1343">
                  <c:v>0.83474710151520903</c:v>
                </c:pt>
                <c:pt idx="1344">
                  <c:v>0.84773731952169062</c:v>
                </c:pt>
                <c:pt idx="1345">
                  <c:v>0.42966516450328202</c:v>
                </c:pt>
                <c:pt idx="1346">
                  <c:v>4.5635438967318802E-2</c:v>
                </c:pt>
                <c:pt idx="1347">
                  <c:v>-3.0288650068879499</c:v>
                </c:pt>
                <c:pt idx="1348">
                  <c:v>-0.26699915649560879</c:v>
                </c:pt>
                <c:pt idx="1349">
                  <c:v>-4.7075636121310502</c:v>
                </c:pt>
                <c:pt idx="1350">
                  <c:v>-5.5278307867360401E-3</c:v>
                </c:pt>
                <c:pt idx="1351">
                  <c:v>0.15617144988245932</c:v>
                </c:pt>
                <c:pt idx="1352">
                  <c:v>4.2121412098775485E-3</c:v>
                </c:pt>
                <c:pt idx="1353">
                  <c:v>0.26209724219805774</c:v>
                </c:pt>
                <c:pt idx="1354">
                  <c:v>1.6484429605276423</c:v>
                </c:pt>
                <c:pt idx="1355">
                  <c:v>1.0624716452242298</c:v>
                </c:pt>
                <c:pt idx="1356">
                  <c:v>1.8140619784201499</c:v>
                </c:pt>
                <c:pt idx="1357">
                  <c:v>1.9623078495887045</c:v>
                </c:pt>
                <c:pt idx="1358">
                  <c:v>0.60382547047761415</c:v>
                </c:pt>
                <c:pt idx="1359">
                  <c:v>0.76966093272561564</c:v>
                </c:pt>
                <c:pt idx="1360">
                  <c:v>-2.1635865669975081</c:v>
                </c:pt>
                <c:pt idx="1361">
                  <c:v>0.30261050313662857</c:v>
                </c:pt>
                <c:pt idx="1362">
                  <c:v>1.25247283798457</c:v>
                </c:pt>
                <c:pt idx="1363">
                  <c:v>-0.10553324861673218</c:v>
                </c:pt>
                <c:pt idx="1364">
                  <c:v>-1.2030710973988081</c:v>
                </c:pt>
                <c:pt idx="1365">
                  <c:v>0.21270281680934422</c:v>
                </c:pt>
                <c:pt idx="1366">
                  <c:v>0.376149442880234</c:v>
                </c:pt>
                <c:pt idx="1367">
                  <c:v>-1.8207430143016901</c:v>
                </c:pt>
                <c:pt idx="1368">
                  <c:v>0.27058977945736251</c:v>
                </c:pt>
                <c:pt idx="1369">
                  <c:v>-0.78808996442190649</c:v>
                </c:pt>
                <c:pt idx="1370">
                  <c:v>0.508777676023764</c:v>
                </c:pt>
                <c:pt idx="1371">
                  <c:v>-0.94614271958187202</c:v>
                </c:pt>
                <c:pt idx="1372">
                  <c:v>-0.14102381872553488</c:v>
                </c:pt>
                <c:pt idx="1373">
                  <c:v>1.5071277496587501</c:v>
                </c:pt>
                <c:pt idx="1374">
                  <c:v>-0.106103344014827</c:v>
                </c:pt>
                <c:pt idx="1375">
                  <c:v>0.51868282621244199</c:v>
                </c:pt>
                <c:pt idx="1376">
                  <c:v>0.62885372971452902</c:v>
                </c:pt>
                <c:pt idx="1377">
                  <c:v>1.1192921516249199</c:v>
                </c:pt>
                <c:pt idx="1378">
                  <c:v>0.79797481887431165</c:v>
                </c:pt>
                <c:pt idx="1379">
                  <c:v>0.95697734743617702</c:v>
                </c:pt>
                <c:pt idx="1380">
                  <c:v>-0.51469152392204598</c:v>
                </c:pt>
                <c:pt idx="1381">
                  <c:v>-0.40138033810649998</c:v>
                </c:pt>
                <c:pt idx="1382">
                  <c:v>0.77426490091800504</c:v>
                </c:pt>
                <c:pt idx="1383">
                  <c:v>2.6879124870654851E-2</c:v>
                </c:pt>
                <c:pt idx="1384">
                  <c:v>0.5889504164595899</c:v>
                </c:pt>
                <c:pt idx="1385">
                  <c:v>0.18642235605879032</c:v>
                </c:pt>
                <c:pt idx="1386">
                  <c:v>0.20611951214551497</c:v>
                </c:pt>
                <c:pt idx="1387">
                  <c:v>-0.85994561505981515</c:v>
                </c:pt>
                <c:pt idx="1388">
                  <c:v>0.98740902016773657</c:v>
                </c:pt>
                <c:pt idx="1389">
                  <c:v>-0.96991270967223397</c:v>
                </c:pt>
                <c:pt idx="1390">
                  <c:v>0.64765467172332913</c:v>
                </c:pt>
                <c:pt idx="1391">
                  <c:v>-0.94140814732405598</c:v>
                </c:pt>
                <c:pt idx="1392">
                  <c:v>-0.18525491807168501</c:v>
                </c:pt>
                <c:pt idx="1393">
                  <c:v>-0.92518716411416058</c:v>
                </c:pt>
                <c:pt idx="1394">
                  <c:v>0.27635387329604977</c:v>
                </c:pt>
                <c:pt idx="1395">
                  <c:v>0.60576337494835297</c:v>
                </c:pt>
                <c:pt idx="1396">
                  <c:v>-1.0638766118576082</c:v>
                </c:pt>
                <c:pt idx="1397">
                  <c:v>-1.5446370094041599</c:v>
                </c:pt>
                <c:pt idx="1398">
                  <c:v>0.35560103181665298</c:v>
                </c:pt>
                <c:pt idx="1399">
                  <c:v>-0.67093395526707689</c:v>
                </c:pt>
                <c:pt idx="1400">
                  <c:v>-1.166660981103812</c:v>
                </c:pt>
                <c:pt idx="1401">
                  <c:v>-2.3326297449894877</c:v>
                </c:pt>
                <c:pt idx="1402">
                  <c:v>-1.9886517619749617</c:v>
                </c:pt>
                <c:pt idx="1403">
                  <c:v>-2.2061724409619812</c:v>
                </c:pt>
                <c:pt idx="1404">
                  <c:v>-0.25618811635882932</c:v>
                </c:pt>
                <c:pt idx="1405">
                  <c:v>2.0378381666700501E-2</c:v>
                </c:pt>
                <c:pt idx="1406">
                  <c:v>0.45735408920602638</c:v>
                </c:pt>
                <c:pt idx="1407">
                  <c:v>-0.85391067787156405</c:v>
                </c:pt>
                <c:pt idx="1408">
                  <c:v>-0.41433134891843493</c:v>
                </c:pt>
                <c:pt idx="1409">
                  <c:v>0.97528362928773349</c:v>
                </c:pt>
                <c:pt idx="1410">
                  <c:v>0.72278875308826662</c:v>
                </c:pt>
                <c:pt idx="1411">
                  <c:v>-1.5482667432520898</c:v>
                </c:pt>
                <c:pt idx="1412">
                  <c:v>0.81439168333425704</c:v>
                </c:pt>
                <c:pt idx="1413">
                  <c:v>1.4209986082224961</c:v>
                </c:pt>
                <c:pt idx="1414">
                  <c:v>-2.4870943302565602</c:v>
                </c:pt>
                <c:pt idx="1415">
                  <c:v>2.1752908370959898</c:v>
                </c:pt>
                <c:pt idx="1416">
                  <c:v>-0.65500675223236504</c:v>
                </c:pt>
                <c:pt idx="1417">
                  <c:v>-5.6010716418035698E-2</c:v>
                </c:pt>
                <c:pt idx="1418">
                  <c:v>1.3296832170042774</c:v>
                </c:pt>
                <c:pt idx="1419">
                  <c:v>-1.2852702907100098</c:v>
                </c:pt>
                <c:pt idx="1420">
                  <c:v>-0.34671304303717299</c:v>
                </c:pt>
                <c:pt idx="1421">
                  <c:v>-0.50837564692947301</c:v>
                </c:pt>
                <c:pt idx="1422">
                  <c:v>-0.10667563068108322</c:v>
                </c:pt>
                <c:pt idx="1423">
                  <c:v>-0.23526355943093222</c:v>
                </c:pt>
                <c:pt idx="1424">
                  <c:v>0.86459902233264463</c:v>
                </c:pt>
                <c:pt idx="1425">
                  <c:v>1.59455169328351</c:v>
                </c:pt>
                <c:pt idx="1426">
                  <c:v>-0.27076970592734945</c:v>
                </c:pt>
                <c:pt idx="1427">
                  <c:v>0.176398564746717</c:v>
                </c:pt>
                <c:pt idx="1428">
                  <c:v>-0.39155715254871593</c:v>
                </c:pt>
                <c:pt idx="1429">
                  <c:v>0.54611831282310364</c:v>
                </c:pt>
                <c:pt idx="1430">
                  <c:v>-0.72908187336609365</c:v>
                </c:pt>
                <c:pt idx="1431">
                  <c:v>-0.64264456589255803</c:v>
                </c:pt>
                <c:pt idx="1432">
                  <c:v>-1.3417038511364798</c:v>
                </c:pt>
                <c:pt idx="1433">
                  <c:v>2.4445389118991911E-2</c:v>
                </c:pt>
                <c:pt idx="1434">
                  <c:v>0.87342636671935459</c:v>
                </c:pt>
                <c:pt idx="1435">
                  <c:v>-1.0954131544901999</c:v>
                </c:pt>
                <c:pt idx="1436">
                  <c:v>-0.13784692259862022</c:v>
                </c:pt>
                <c:pt idx="1437">
                  <c:v>1.2161533787548899</c:v>
                </c:pt>
                <c:pt idx="1438">
                  <c:v>-0.7350740661460724</c:v>
                </c:pt>
                <c:pt idx="1439">
                  <c:v>-1.14064818555467</c:v>
                </c:pt>
                <c:pt idx="1440">
                  <c:v>0.10993991497619802</c:v>
                </c:pt>
                <c:pt idx="1441">
                  <c:v>2.5578222813972098</c:v>
                </c:pt>
                <c:pt idx="1442">
                  <c:v>1.4841099466162717</c:v>
                </c:pt>
                <c:pt idx="1443">
                  <c:v>0.13447999271144229</c:v>
                </c:pt>
                <c:pt idx="1444">
                  <c:v>2.9579236156873412</c:v>
                </c:pt>
                <c:pt idx="1445">
                  <c:v>-2.6778973102800698</c:v>
                </c:pt>
                <c:pt idx="1446">
                  <c:v>-0.92141787340591097</c:v>
                </c:pt>
                <c:pt idx="1447">
                  <c:v>3.4059144303435667</c:v>
                </c:pt>
                <c:pt idx="1448">
                  <c:v>-0.74649053750496164</c:v>
                </c:pt>
                <c:pt idx="1449">
                  <c:v>-4.17298799469989E-2</c:v>
                </c:pt>
                <c:pt idx="1450">
                  <c:v>-1.5841092734908</c:v>
                </c:pt>
                <c:pt idx="1451">
                  <c:v>-3.4075460959653601</c:v>
                </c:pt>
                <c:pt idx="1452">
                  <c:v>1.6909805377871201</c:v>
                </c:pt>
                <c:pt idx="1453">
                  <c:v>-0.26975146094352193</c:v>
                </c:pt>
                <c:pt idx="1454">
                  <c:v>1.72924728491831</c:v>
                </c:pt>
                <c:pt idx="1455">
                  <c:v>0.74744201101281604</c:v>
                </c:pt>
                <c:pt idx="1456">
                  <c:v>-0.20052355274790301</c:v>
                </c:pt>
                <c:pt idx="1457">
                  <c:v>-4.4779394628219098</c:v>
                </c:pt>
                <c:pt idx="1458">
                  <c:v>-0.83867239122974402</c:v>
                </c:pt>
                <c:pt idx="1459">
                  <c:v>-1.5483002468484499</c:v>
                </c:pt>
                <c:pt idx="1460">
                  <c:v>-1.64512510909933</c:v>
                </c:pt>
                <c:pt idx="1461">
                  <c:v>0.16781190373322022</c:v>
                </c:pt>
                <c:pt idx="1462">
                  <c:v>1.0623485247296918</c:v>
                </c:pt>
                <c:pt idx="1463">
                  <c:v>-1.8000695104175</c:v>
                </c:pt>
                <c:pt idx="1464">
                  <c:v>-1.8330901465120899</c:v>
                </c:pt>
                <c:pt idx="1465">
                  <c:v>3.1202606567596902</c:v>
                </c:pt>
                <c:pt idx="1466">
                  <c:v>3.2413148964666956</c:v>
                </c:pt>
                <c:pt idx="1467">
                  <c:v>2.1902511611390798</c:v>
                </c:pt>
                <c:pt idx="1468">
                  <c:v>0.91394779348234001</c:v>
                </c:pt>
                <c:pt idx="1469">
                  <c:v>-2.18185922764492</c:v>
                </c:pt>
                <c:pt idx="1470">
                  <c:v>0.18274784790130938</c:v>
                </c:pt>
                <c:pt idx="1471">
                  <c:v>1.1731649557425998</c:v>
                </c:pt>
                <c:pt idx="1472">
                  <c:v>0.33807794279067288</c:v>
                </c:pt>
                <c:pt idx="1473">
                  <c:v>0.47510256558915664</c:v>
                </c:pt>
                <c:pt idx="1474">
                  <c:v>2.1882901857138877</c:v>
                </c:pt>
                <c:pt idx="1475">
                  <c:v>0.59028378155680361</c:v>
                </c:pt>
                <c:pt idx="1476">
                  <c:v>-0.20699304420535425</c:v>
                </c:pt>
                <c:pt idx="1477">
                  <c:v>2.66556641705602</c:v>
                </c:pt>
                <c:pt idx="1478">
                  <c:v>-3.2389723499544898</c:v>
                </c:pt>
                <c:pt idx="1479">
                  <c:v>-2.2883484251654798</c:v>
                </c:pt>
                <c:pt idx="1480">
                  <c:v>-2.1632167567731235</c:v>
                </c:pt>
                <c:pt idx="1481">
                  <c:v>2.5208571609806301</c:v>
                </c:pt>
                <c:pt idx="1482">
                  <c:v>4.3283610252008088E-2</c:v>
                </c:pt>
                <c:pt idx="1483">
                  <c:v>-2.0915537939169901</c:v>
                </c:pt>
                <c:pt idx="1484">
                  <c:v>-0.59954162938432098</c:v>
                </c:pt>
                <c:pt idx="1485">
                  <c:v>1.3437968395328099</c:v>
                </c:pt>
                <c:pt idx="1486">
                  <c:v>0.86767318862095899</c:v>
                </c:pt>
                <c:pt idx="1487">
                  <c:v>-0.13132176365962875</c:v>
                </c:pt>
                <c:pt idx="1488">
                  <c:v>1.3532253635993798</c:v>
                </c:pt>
                <c:pt idx="1489">
                  <c:v>1.68185452276405</c:v>
                </c:pt>
                <c:pt idx="1490">
                  <c:v>-0.38276435608034798</c:v>
                </c:pt>
                <c:pt idx="1491">
                  <c:v>-0.131500561850247</c:v>
                </c:pt>
                <c:pt idx="1492">
                  <c:v>-1.5865749417457318</c:v>
                </c:pt>
                <c:pt idx="1493">
                  <c:v>-1.3182249389468101</c:v>
                </c:pt>
                <c:pt idx="1494">
                  <c:v>0.76532450860258128</c:v>
                </c:pt>
                <c:pt idx="1495">
                  <c:v>-1.4869885016889801</c:v>
                </c:pt>
                <c:pt idx="1496">
                  <c:v>-1.3841385110175217</c:v>
                </c:pt>
                <c:pt idx="1497">
                  <c:v>0.5049663413971307</c:v>
                </c:pt>
                <c:pt idx="1498">
                  <c:v>-0.87675638435048364</c:v>
                </c:pt>
                <c:pt idx="1499">
                  <c:v>1.6963703458019201</c:v>
                </c:pt>
              </c:numCache>
            </c:numRef>
          </c:val>
        </c:ser>
        <c:marker val="1"/>
        <c:axId val="35513088"/>
        <c:axId val="35514624"/>
      </c:lineChart>
      <c:catAx>
        <c:axId val="35513088"/>
        <c:scaling>
          <c:orientation val="minMax"/>
        </c:scaling>
        <c:axPos val="b"/>
        <c:maj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crossAx val="35514624"/>
        <c:crosses val="autoZero"/>
        <c:auto val="1"/>
        <c:lblAlgn val="ctr"/>
        <c:lblOffset val="100"/>
        <c:tickMarkSkip val="1"/>
      </c:catAx>
      <c:valAx>
        <c:axId val="3551462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5130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Correlogram of absolute returns SV</a:t>
            </a:r>
          </a:p>
        </c:rich>
      </c:tx>
      <c:layout>
        <c:manualLayout>
          <c:xMode val="edge"/>
          <c:yMode val="edge"/>
          <c:x val="0.35677352637021731"/>
          <c:y val="2.033898305084742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8255773871078907E-2"/>
          <c:y val="0.114124293785311"/>
          <c:w val="0.93691830403309262"/>
          <c:h val="0.8389830508474575"/>
        </c:manualLayout>
      </c:layout>
      <c:lineChart>
        <c:grouping val="standard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SV!$F$2:$F$101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cat>
          <c:val>
            <c:numRef>
              <c:f>SV!$G$2:$G$101</c:f>
              <c:numCache>
                <c:formatCode>General</c:formatCode>
                <c:ptCount val="100"/>
                <c:pt idx="0">
                  <c:v>3.5999999999999997E-2</c:v>
                </c:pt>
                <c:pt idx="1">
                  <c:v>0.12100000000000002</c:v>
                </c:pt>
                <c:pt idx="2">
                  <c:v>7.6999999999999999E-2</c:v>
                </c:pt>
                <c:pt idx="3">
                  <c:v>8.6000000000000021E-2</c:v>
                </c:pt>
                <c:pt idx="4">
                  <c:v>7.0999999999999994E-2</c:v>
                </c:pt>
                <c:pt idx="5">
                  <c:v>0.10800000000000011</c:v>
                </c:pt>
                <c:pt idx="6">
                  <c:v>8.4000000000000047E-2</c:v>
                </c:pt>
                <c:pt idx="7">
                  <c:v>9.1000000000000025E-2</c:v>
                </c:pt>
                <c:pt idx="8">
                  <c:v>3.3000000000000002E-2</c:v>
                </c:pt>
                <c:pt idx="9">
                  <c:v>8.9000000000000065E-2</c:v>
                </c:pt>
                <c:pt idx="10">
                  <c:v>8.6000000000000021E-2</c:v>
                </c:pt>
                <c:pt idx="11">
                  <c:v>6.2000000000000034E-2</c:v>
                </c:pt>
                <c:pt idx="12">
                  <c:v>7.0999999999999994E-2</c:v>
                </c:pt>
                <c:pt idx="13">
                  <c:v>5.1999999999999998E-2</c:v>
                </c:pt>
                <c:pt idx="14">
                  <c:v>8.2000000000000003E-2</c:v>
                </c:pt>
                <c:pt idx="15">
                  <c:v>2.5000000000000001E-2</c:v>
                </c:pt>
                <c:pt idx="16">
                  <c:v>6.2000000000000034E-2</c:v>
                </c:pt>
                <c:pt idx="17">
                  <c:v>8.6000000000000021E-2</c:v>
                </c:pt>
                <c:pt idx="18">
                  <c:v>5.3999999999999999E-2</c:v>
                </c:pt>
                <c:pt idx="19">
                  <c:v>2.1000000000000012E-2</c:v>
                </c:pt>
                <c:pt idx="20">
                  <c:v>0.05</c:v>
                </c:pt>
                <c:pt idx="21">
                  <c:v>-1.4999999999999998E-2</c:v>
                </c:pt>
                <c:pt idx="22">
                  <c:v>4.1000000000000002E-2</c:v>
                </c:pt>
                <c:pt idx="23">
                  <c:v>3.1000000000000041E-2</c:v>
                </c:pt>
                <c:pt idx="24">
                  <c:v>4.1000000000000002E-2</c:v>
                </c:pt>
                <c:pt idx="25">
                  <c:v>4.3999999999999997E-2</c:v>
                </c:pt>
                <c:pt idx="26">
                  <c:v>2.1000000000000012E-2</c:v>
                </c:pt>
                <c:pt idx="27">
                  <c:v>1.6000000000000021E-2</c:v>
                </c:pt>
                <c:pt idx="28">
                  <c:v>0</c:v>
                </c:pt>
                <c:pt idx="29">
                  <c:v>4.3000000000000003E-2</c:v>
                </c:pt>
                <c:pt idx="30">
                  <c:v>6.2000000000000034E-2</c:v>
                </c:pt>
                <c:pt idx="31">
                  <c:v>-8.0000000000000158E-3</c:v>
                </c:pt>
                <c:pt idx="32">
                  <c:v>6.4000000000000112E-2</c:v>
                </c:pt>
                <c:pt idx="33">
                  <c:v>2.9000000000000001E-2</c:v>
                </c:pt>
                <c:pt idx="34">
                  <c:v>-2.1000000000000012E-2</c:v>
                </c:pt>
                <c:pt idx="35">
                  <c:v>2.5999999999999999E-2</c:v>
                </c:pt>
                <c:pt idx="36">
                  <c:v>-2.0000000000000035E-3</c:v>
                </c:pt>
                <c:pt idx="37">
                  <c:v>1.2E-2</c:v>
                </c:pt>
                <c:pt idx="38">
                  <c:v>1.9000000000000027E-2</c:v>
                </c:pt>
                <c:pt idx="39">
                  <c:v>3.0000000000000002E-2</c:v>
                </c:pt>
                <c:pt idx="40">
                  <c:v>2.8000000000000001E-2</c:v>
                </c:pt>
                <c:pt idx="41">
                  <c:v>1.9000000000000027E-2</c:v>
                </c:pt>
                <c:pt idx="42">
                  <c:v>-2.1999999999999999E-2</c:v>
                </c:pt>
                <c:pt idx="43">
                  <c:v>2.7000000000000041E-2</c:v>
                </c:pt>
                <c:pt idx="44">
                  <c:v>-2.0000000000000035E-3</c:v>
                </c:pt>
                <c:pt idx="45">
                  <c:v>4.1000000000000002E-2</c:v>
                </c:pt>
                <c:pt idx="46">
                  <c:v>-2.1000000000000012E-2</c:v>
                </c:pt>
                <c:pt idx="47">
                  <c:v>6.6000000000000003E-2</c:v>
                </c:pt>
                <c:pt idx="48">
                  <c:v>1.0000000000000005E-2</c:v>
                </c:pt>
                <c:pt idx="49">
                  <c:v>2.8000000000000001E-2</c:v>
                </c:pt>
                <c:pt idx="50">
                  <c:v>-1.0000000000000018E-3</c:v>
                </c:pt>
                <c:pt idx="51">
                  <c:v>2.1999999999999999E-2</c:v>
                </c:pt>
                <c:pt idx="52">
                  <c:v>1.4E-2</c:v>
                </c:pt>
                <c:pt idx="53">
                  <c:v>4.000000000000007E-3</c:v>
                </c:pt>
                <c:pt idx="54">
                  <c:v>1.4999999999999998E-2</c:v>
                </c:pt>
                <c:pt idx="55">
                  <c:v>-1.4E-2</c:v>
                </c:pt>
                <c:pt idx="56">
                  <c:v>3.2000000000000042E-2</c:v>
                </c:pt>
                <c:pt idx="57">
                  <c:v>1.4999999999999998E-2</c:v>
                </c:pt>
                <c:pt idx="58">
                  <c:v>-2.5999999999999999E-2</c:v>
                </c:pt>
                <c:pt idx="59">
                  <c:v>2.9000000000000001E-2</c:v>
                </c:pt>
                <c:pt idx="60">
                  <c:v>1.7999999999999999E-2</c:v>
                </c:pt>
                <c:pt idx="61">
                  <c:v>-1.2E-2</c:v>
                </c:pt>
                <c:pt idx="62">
                  <c:v>2.0000000000000011E-2</c:v>
                </c:pt>
                <c:pt idx="63">
                  <c:v>5.000000000000007E-3</c:v>
                </c:pt>
                <c:pt idx="64">
                  <c:v>5.000000000000007E-3</c:v>
                </c:pt>
                <c:pt idx="65">
                  <c:v>2.5999999999999999E-2</c:v>
                </c:pt>
                <c:pt idx="66">
                  <c:v>1.0000000000000005E-2</c:v>
                </c:pt>
                <c:pt idx="67">
                  <c:v>-8.0000000000000158E-3</c:v>
                </c:pt>
                <c:pt idx="68">
                  <c:v>0</c:v>
                </c:pt>
                <c:pt idx="69">
                  <c:v>-1.6000000000000021E-2</c:v>
                </c:pt>
                <c:pt idx="70">
                  <c:v>-5.000000000000007E-3</c:v>
                </c:pt>
                <c:pt idx="71">
                  <c:v>-1.0999999999999998E-2</c:v>
                </c:pt>
                <c:pt idx="72">
                  <c:v>2.1000000000000012E-2</c:v>
                </c:pt>
                <c:pt idx="73">
                  <c:v>-2.1000000000000012E-2</c:v>
                </c:pt>
                <c:pt idx="74">
                  <c:v>1.2999999999999998E-2</c:v>
                </c:pt>
                <c:pt idx="75">
                  <c:v>-2.4E-2</c:v>
                </c:pt>
                <c:pt idx="76">
                  <c:v>-3.2000000000000042E-2</c:v>
                </c:pt>
                <c:pt idx="77">
                  <c:v>3.6999999999999998E-2</c:v>
                </c:pt>
                <c:pt idx="78">
                  <c:v>1.0999999999999998E-2</c:v>
                </c:pt>
                <c:pt idx="79">
                  <c:v>2.0000000000000011E-2</c:v>
                </c:pt>
                <c:pt idx="80">
                  <c:v>3.7999999999999999E-2</c:v>
                </c:pt>
                <c:pt idx="81">
                  <c:v>1.2999999999999998E-2</c:v>
                </c:pt>
                <c:pt idx="82">
                  <c:v>8.0000000000000158E-3</c:v>
                </c:pt>
                <c:pt idx="83">
                  <c:v>3.5999999999999997E-2</c:v>
                </c:pt>
                <c:pt idx="84">
                  <c:v>1.2999999999999998E-2</c:v>
                </c:pt>
                <c:pt idx="85">
                  <c:v>3.1000000000000041E-2</c:v>
                </c:pt>
                <c:pt idx="86">
                  <c:v>-1.9000000000000027E-2</c:v>
                </c:pt>
                <c:pt idx="87">
                  <c:v>7.000000000000008E-3</c:v>
                </c:pt>
                <c:pt idx="88">
                  <c:v>-1.0999999999999998E-2</c:v>
                </c:pt>
                <c:pt idx="89">
                  <c:v>1.2E-2</c:v>
                </c:pt>
                <c:pt idx="90">
                  <c:v>3.500000000000001E-2</c:v>
                </c:pt>
                <c:pt idx="91">
                  <c:v>-6.0000000000000079E-3</c:v>
                </c:pt>
                <c:pt idx="92">
                  <c:v>-2.0000000000000035E-3</c:v>
                </c:pt>
                <c:pt idx="93">
                  <c:v>-1.9000000000000027E-2</c:v>
                </c:pt>
                <c:pt idx="94">
                  <c:v>2.5999999999999999E-2</c:v>
                </c:pt>
                <c:pt idx="95">
                  <c:v>1.2E-2</c:v>
                </c:pt>
                <c:pt idx="96">
                  <c:v>2.5000000000000001E-2</c:v>
                </c:pt>
                <c:pt idx="97">
                  <c:v>0</c:v>
                </c:pt>
                <c:pt idx="98">
                  <c:v>4.3999999999999997E-2</c:v>
                </c:pt>
                <c:pt idx="99">
                  <c:v>1.0000000000000018E-3</c:v>
                </c:pt>
              </c:numCache>
            </c:numRef>
          </c:val>
        </c:ser>
        <c:marker val="1"/>
        <c:axId val="35726848"/>
        <c:axId val="35728384"/>
      </c:lineChart>
      <c:catAx>
        <c:axId val="3572684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728384"/>
        <c:crosses val="autoZero"/>
        <c:auto val="1"/>
        <c:lblAlgn val="ctr"/>
        <c:lblOffset val="100"/>
        <c:tickLblSkip val="3"/>
        <c:tickMarkSkip val="1"/>
      </c:catAx>
      <c:valAx>
        <c:axId val="3572838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7268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917" cy="512550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0725" y="0"/>
            <a:ext cx="3076917" cy="512550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 smtClean="0"/>
            </a:lvl1pPr>
          </a:lstStyle>
          <a:p>
            <a:pPr>
              <a:defRPr/>
            </a:pPr>
            <a:fld id="{D1AFAE97-3A64-414F-B2E2-8561FB381537}" type="datetimeFigureOut">
              <a:rPr lang="en-US"/>
              <a:pPr>
                <a:defRPr/>
              </a:pPr>
              <a:t>10/14/2009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0426"/>
            <a:ext cx="3076917" cy="512550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0725" y="9720426"/>
            <a:ext cx="3076917" cy="512550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AB999E4-62B3-46E6-81B9-E3FC7E965C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1208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5540-EAC0-410F-BEBB-60E25D63A5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83E1E-9F7F-4A15-8856-EF6830B0A7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D7A45-E4BC-461C-80D8-89C8E38F4E2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170A5-4DE4-4BE0-9F61-4BBEA577BF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1D1BC-BCA8-4666-8A0D-78B9BAC574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72A6A-B774-416A-B68B-0716C526AB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193A2-58A2-49F8-B11D-508A1FBD9F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ACA89-2102-4A1F-BA94-E30429AF5C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02A9-310A-48DE-A2DF-CE5F8C1C8B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42F2E-0960-4328-84C6-847BF2C934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F54C-F4ED-4BC0-B1DA-004D0C34C8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F21F3-0DBE-454E-9F2A-99BC762075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D2CB0-D8D2-46BA-B27E-61E824E39F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1981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981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1981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198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98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98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71B69B8B-D3E5-4D0D-9FB8-D70845495A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6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8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chart" Target="../charts/chart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chart" Target="../charts/chart8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s-ES_tradnl" smtClean="0"/>
              <a:t>Bootstrap in Finance</a:t>
            </a:r>
            <a:endParaRPr lang="es-E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708275"/>
            <a:ext cx="7239000" cy="400687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_tradnl" sz="2000" b="1" dirty="0" smtClean="0"/>
              <a:t>Esther Ruiz and </a:t>
            </a:r>
            <a:r>
              <a:rPr lang="es-ES_tradnl" sz="2000" b="1" dirty="0" err="1" smtClean="0"/>
              <a:t>Maria</a:t>
            </a:r>
            <a:r>
              <a:rPr lang="es-ES_tradnl" sz="2000" b="1" dirty="0" smtClean="0"/>
              <a:t> Rosa Nieto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000" dirty="0" smtClean="0"/>
              <a:t>(A. Rodríguez, J. Romo and L. Pascual)</a:t>
            </a:r>
            <a:endParaRPr lang="es-ES_tradnl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2000" dirty="0" err="1" smtClean="0"/>
              <a:t>Department</a:t>
            </a:r>
            <a:r>
              <a:rPr lang="es-ES_tradnl" sz="2000" dirty="0" smtClean="0"/>
              <a:t> of </a:t>
            </a:r>
            <a:r>
              <a:rPr lang="es-ES_tradnl" sz="2000" dirty="0" err="1" smtClean="0"/>
              <a:t>Statistics</a:t>
            </a:r>
            <a:endParaRPr lang="es-ES_tradnl" sz="2000" dirty="0" smtClean="0"/>
          </a:p>
          <a:p>
            <a:pPr eaLnBrk="1" hangingPunct="1">
              <a:lnSpc>
                <a:spcPct val="80000"/>
              </a:lnSpc>
            </a:pPr>
            <a:endParaRPr lang="es-ES_tradnl" sz="20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2000" dirty="0" smtClean="0"/>
              <a:t>UNIVERSIDAD CARLOS III DE MADRID</a:t>
            </a:r>
          </a:p>
          <a:p>
            <a:pPr eaLnBrk="1" hangingPunct="1">
              <a:lnSpc>
                <a:spcPct val="80000"/>
              </a:lnSpc>
            </a:pPr>
            <a:endParaRPr lang="es-ES_tradnl" sz="1600" dirty="0" smtClean="0"/>
          </a:p>
          <a:p>
            <a:pPr eaLnBrk="1" hangingPunct="1">
              <a:lnSpc>
                <a:spcPct val="80000"/>
              </a:lnSpc>
            </a:pPr>
            <a:endParaRPr lang="es-ES_tradnl" sz="1600" dirty="0" smtClean="0"/>
          </a:p>
          <a:p>
            <a:pPr eaLnBrk="1" hangingPunct="1">
              <a:lnSpc>
                <a:spcPct val="80000"/>
              </a:lnSpc>
            </a:pPr>
            <a:r>
              <a:rPr lang="es-ES_tradnl" sz="2400" dirty="0" err="1" smtClean="0">
                <a:solidFill>
                  <a:srgbClr val="C00000"/>
                </a:solidFill>
              </a:rPr>
              <a:t>Workshop</a:t>
            </a:r>
            <a:r>
              <a:rPr lang="es-ES_tradnl" sz="2400" dirty="0" smtClean="0">
                <a:solidFill>
                  <a:srgbClr val="C00000"/>
                </a:solidFill>
              </a:rPr>
              <a:t> </a:t>
            </a:r>
            <a:r>
              <a:rPr lang="es-ES_tradnl" sz="2400" dirty="0" err="1" smtClean="0">
                <a:solidFill>
                  <a:srgbClr val="C00000"/>
                </a:solidFill>
              </a:rPr>
              <a:t>Modelling</a:t>
            </a:r>
            <a:r>
              <a:rPr lang="es-ES_tradnl" sz="2400" dirty="0" smtClean="0">
                <a:solidFill>
                  <a:srgbClr val="C00000"/>
                </a:solidFill>
              </a:rPr>
              <a:t> and </a:t>
            </a:r>
            <a:r>
              <a:rPr lang="es-ES_tradnl" sz="2400" dirty="0" err="1" smtClean="0">
                <a:solidFill>
                  <a:srgbClr val="C00000"/>
                </a:solidFill>
              </a:rPr>
              <a:t>Numerical</a:t>
            </a:r>
            <a:r>
              <a:rPr lang="es-ES_tradnl" sz="2400" dirty="0" smtClean="0">
                <a:solidFill>
                  <a:srgbClr val="C00000"/>
                </a:solidFill>
              </a:rPr>
              <a:t> </a:t>
            </a:r>
            <a:r>
              <a:rPr lang="es-ES_tradnl" sz="2400" dirty="0" err="1" smtClean="0">
                <a:solidFill>
                  <a:srgbClr val="C00000"/>
                </a:solidFill>
              </a:rPr>
              <a:t>Techniques</a:t>
            </a:r>
            <a:r>
              <a:rPr lang="es-ES_tradnl" sz="2400" dirty="0" smtClean="0">
                <a:solidFill>
                  <a:srgbClr val="C00000"/>
                </a:solidFill>
              </a:rPr>
              <a:t> in </a:t>
            </a:r>
            <a:r>
              <a:rPr lang="es-ES_tradnl" sz="2400" dirty="0" err="1" smtClean="0">
                <a:solidFill>
                  <a:srgbClr val="C00000"/>
                </a:solidFill>
              </a:rPr>
              <a:t>Quantitative</a:t>
            </a:r>
            <a:r>
              <a:rPr lang="es-ES_tradnl" sz="2400" dirty="0" smtClean="0">
                <a:solidFill>
                  <a:srgbClr val="C00000"/>
                </a:solidFill>
              </a:rPr>
              <a:t> </a:t>
            </a:r>
            <a:r>
              <a:rPr lang="es-ES_tradnl" sz="2400" dirty="0" err="1" smtClean="0">
                <a:solidFill>
                  <a:srgbClr val="C00000"/>
                </a:solidFill>
              </a:rPr>
              <a:t>Finance</a:t>
            </a:r>
            <a:endParaRPr lang="es-ES_tradnl" sz="24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s-ES_tradnl" sz="24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s-ES_tradnl" sz="2400" dirty="0" smtClean="0">
                <a:solidFill>
                  <a:srgbClr val="C00000"/>
                </a:solidFill>
              </a:rPr>
              <a:t>A Coruña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400" dirty="0" smtClean="0">
                <a:solidFill>
                  <a:srgbClr val="C00000"/>
                </a:solidFill>
              </a:rPr>
              <a:t> 15 de octubre de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0013" y="1571625"/>
            <a:ext cx="7313612" cy="5000625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s-ES" sz="2400" dirty="0" err="1" smtClean="0"/>
              <a:t>Bootstrap</a:t>
            </a:r>
            <a:r>
              <a:rPr lang="es-ES" sz="2400" dirty="0" smtClean="0"/>
              <a:t> </a:t>
            </a:r>
            <a:r>
              <a:rPr lang="es-ES" sz="2400" dirty="0" err="1" smtClean="0"/>
              <a:t>methods</a:t>
            </a:r>
            <a:r>
              <a:rPr lang="es-ES" sz="2400" dirty="0" smtClean="0"/>
              <a:t> </a:t>
            </a:r>
            <a:r>
              <a:rPr lang="es-ES" sz="2400" dirty="0" err="1" smtClean="0"/>
              <a:t>allow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obtain</a:t>
            </a:r>
            <a:r>
              <a:rPr lang="es-ES" sz="2400" dirty="0" smtClean="0"/>
              <a:t> </a:t>
            </a:r>
            <a:r>
              <a:rPr lang="es-ES" sz="2400" dirty="0" err="1" smtClean="0"/>
              <a:t>prediction</a:t>
            </a:r>
            <a:r>
              <a:rPr lang="es-ES" sz="2400" dirty="0" smtClean="0"/>
              <a:t> </a:t>
            </a:r>
            <a:r>
              <a:rPr lang="es-ES" sz="2400" dirty="0" err="1" smtClean="0"/>
              <a:t>densities</a:t>
            </a:r>
            <a:r>
              <a:rPr lang="es-ES" sz="2400" dirty="0" smtClean="0"/>
              <a:t> (</a:t>
            </a:r>
            <a:r>
              <a:rPr lang="es-ES" sz="2400" dirty="0" err="1" smtClean="0"/>
              <a:t>intervals</a:t>
            </a:r>
            <a:r>
              <a:rPr lang="es-ES" sz="2400" dirty="0" smtClean="0"/>
              <a:t>) of </a:t>
            </a:r>
            <a:r>
              <a:rPr lang="es-ES" sz="2400" dirty="0" err="1" smtClean="0"/>
              <a:t>future</a:t>
            </a:r>
            <a:r>
              <a:rPr lang="es-ES" sz="2400" dirty="0" smtClean="0"/>
              <a:t> </a:t>
            </a:r>
            <a:r>
              <a:rPr lang="es-ES" sz="2400" dirty="0" err="1" smtClean="0"/>
              <a:t>returns</a:t>
            </a:r>
            <a:r>
              <a:rPr lang="es-ES" sz="2400" dirty="0" smtClean="0"/>
              <a:t> </a:t>
            </a:r>
            <a:r>
              <a:rPr lang="es-ES" sz="2400" dirty="0" err="1" smtClean="0">
                <a:solidFill>
                  <a:srgbClr val="990000"/>
                </a:solidFill>
              </a:rPr>
              <a:t>without</a:t>
            </a:r>
            <a:r>
              <a:rPr lang="es-ES" sz="2400" dirty="0" smtClean="0">
                <a:solidFill>
                  <a:srgbClr val="990000"/>
                </a:solidFill>
              </a:rPr>
              <a:t> </a:t>
            </a:r>
            <a:r>
              <a:rPr lang="es-ES" sz="2400" dirty="0" err="1" smtClean="0">
                <a:solidFill>
                  <a:srgbClr val="990000"/>
                </a:solidFill>
              </a:rPr>
              <a:t>distributional</a:t>
            </a:r>
            <a:r>
              <a:rPr lang="es-ES" sz="2400" dirty="0" smtClean="0">
                <a:solidFill>
                  <a:srgbClr val="990000"/>
                </a:solidFill>
              </a:rPr>
              <a:t> </a:t>
            </a:r>
            <a:r>
              <a:rPr lang="es-ES" sz="2400" dirty="0" err="1" smtClean="0">
                <a:solidFill>
                  <a:srgbClr val="990000"/>
                </a:solidFill>
              </a:rPr>
              <a:t>assumptions</a:t>
            </a:r>
            <a:r>
              <a:rPr lang="es-ES" sz="2400" dirty="0" smtClean="0">
                <a:solidFill>
                  <a:srgbClr val="990000"/>
                </a:solidFill>
              </a:rPr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prediction</a:t>
            </a:r>
            <a:r>
              <a:rPr lang="es-ES" sz="2400" dirty="0" smtClean="0"/>
              <a:t> error </a:t>
            </a:r>
            <a:r>
              <a:rPr lang="es-ES" sz="2400" dirty="0" err="1" smtClean="0"/>
              <a:t>distribution</a:t>
            </a:r>
            <a:r>
              <a:rPr lang="es-ES" sz="2400" dirty="0" smtClean="0"/>
              <a:t> and </a:t>
            </a:r>
            <a:r>
              <a:rPr lang="es-ES" sz="2400" dirty="0" err="1" smtClean="0">
                <a:solidFill>
                  <a:srgbClr val="990000"/>
                </a:solidFill>
              </a:rPr>
              <a:t>incorporating</a:t>
            </a:r>
            <a:r>
              <a:rPr lang="es-ES" sz="2400" dirty="0" smtClean="0">
                <a:solidFill>
                  <a:srgbClr val="990000"/>
                </a:solidFill>
              </a:rPr>
              <a:t> </a:t>
            </a:r>
            <a:r>
              <a:rPr lang="es-ES" sz="2400" dirty="0" err="1" smtClean="0">
                <a:solidFill>
                  <a:srgbClr val="990000"/>
                </a:solidFill>
              </a:rPr>
              <a:t>the</a:t>
            </a:r>
            <a:r>
              <a:rPr lang="es-ES" sz="2400" dirty="0" smtClean="0">
                <a:solidFill>
                  <a:srgbClr val="990000"/>
                </a:solidFill>
              </a:rPr>
              <a:t> </a:t>
            </a:r>
            <a:r>
              <a:rPr lang="es-ES" sz="2400" dirty="0" err="1" smtClean="0">
                <a:solidFill>
                  <a:srgbClr val="990000"/>
                </a:solidFill>
              </a:rPr>
              <a:t>parameter</a:t>
            </a:r>
            <a:r>
              <a:rPr lang="es-ES" sz="2400" dirty="0" smtClean="0">
                <a:solidFill>
                  <a:srgbClr val="990000"/>
                </a:solidFill>
              </a:rPr>
              <a:t> </a:t>
            </a:r>
            <a:r>
              <a:rPr lang="es-ES" sz="2400" dirty="0" err="1" smtClean="0">
                <a:solidFill>
                  <a:srgbClr val="990000"/>
                </a:solidFill>
              </a:rPr>
              <a:t>uncertainty</a:t>
            </a:r>
            <a:endParaRPr lang="es-ES" sz="2400" dirty="0" smtClean="0">
              <a:solidFill>
                <a:srgbClr val="990000"/>
              </a:solidFill>
            </a:endParaRPr>
          </a:p>
          <a:p>
            <a:pPr lvl="1">
              <a:defRPr/>
            </a:pPr>
            <a:r>
              <a:rPr lang="es-ES" sz="2400" dirty="0" err="1" smtClean="0"/>
              <a:t>Thombs</a:t>
            </a:r>
            <a:r>
              <a:rPr lang="es-ES" sz="2400" dirty="0" smtClean="0"/>
              <a:t> and </a:t>
            </a:r>
            <a:r>
              <a:rPr lang="es-ES" sz="2400" dirty="0" err="1" smtClean="0"/>
              <a:t>Schucany</a:t>
            </a:r>
            <a:r>
              <a:rPr lang="es-ES" sz="2400" dirty="0" smtClean="0"/>
              <a:t> (1990, JASA): </a:t>
            </a:r>
            <a:r>
              <a:rPr lang="es-ES" sz="2400" dirty="0" err="1" smtClean="0">
                <a:solidFill>
                  <a:srgbClr val="00B0F0"/>
                </a:solidFill>
              </a:rPr>
              <a:t>backward</a:t>
            </a:r>
            <a:r>
              <a:rPr lang="es-ES" sz="2400" dirty="0" smtClean="0">
                <a:solidFill>
                  <a:srgbClr val="00B0F0"/>
                </a:solidFill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</a:rPr>
              <a:t>representation</a:t>
            </a:r>
            <a:endParaRPr lang="es-ES" sz="2400" dirty="0" smtClean="0">
              <a:solidFill>
                <a:srgbClr val="00B0F0"/>
              </a:solidFill>
            </a:endParaRPr>
          </a:p>
          <a:p>
            <a:pPr lvl="1">
              <a:defRPr/>
            </a:pPr>
            <a:r>
              <a:rPr lang="es-ES" sz="2400" dirty="0" smtClean="0"/>
              <a:t>Cao et al. (1997, CSSC): </a:t>
            </a:r>
            <a:r>
              <a:rPr lang="es-ES" sz="2400" dirty="0" err="1" smtClean="0">
                <a:solidFill>
                  <a:srgbClr val="00B0F0"/>
                </a:solidFill>
              </a:rPr>
              <a:t>conditional</a:t>
            </a:r>
            <a:r>
              <a:rPr lang="es-ES" sz="2400" dirty="0" smtClean="0">
                <a:solidFill>
                  <a:srgbClr val="00B0F0"/>
                </a:solidFill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</a:rPr>
              <a:t>on</a:t>
            </a:r>
            <a:r>
              <a:rPr lang="es-ES" sz="2400" dirty="0" smtClean="0">
                <a:solidFill>
                  <a:srgbClr val="00B0F0"/>
                </a:solidFill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</a:rPr>
              <a:t>estimated</a:t>
            </a:r>
            <a:r>
              <a:rPr lang="es-ES" sz="2400" dirty="0" smtClean="0">
                <a:solidFill>
                  <a:srgbClr val="00B0F0"/>
                </a:solidFill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</a:rPr>
              <a:t>parameters</a:t>
            </a:r>
            <a:endParaRPr lang="es-ES" sz="2400" dirty="0" smtClean="0">
              <a:solidFill>
                <a:srgbClr val="00B0F0"/>
              </a:solidFill>
            </a:endParaRPr>
          </a:p>
          <a:p>
            <a:pPr lvl="1">
              <a:defRPr/>
            </a:pPr>
            <a:r>
              <a:rPr lang="es-ES" sz="2400" dirty="0" smtClean="0"/>
              <a:t>Pascual et al. (2004, JTSA): </a:t>
            </a:r>
            <a:r>
              <a:rPr lang="es-ES" sz="2400" dirty="0" err="1" smtClean="0">
                <a:solidFill>
                  <a:srgbClr val="00B0F0"/>
                </a:solidFill>
              </a:rPr>
              <a:t>incorporate</a:t>
            </a:r>
            <a:r>
              <a:rPr lang="es-ES" sz="2400" dirty="0" smtClean="0">
                <a:solidFill>
                  <a:srgbClr val="00B0F0"/>
                </a:solidFill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</a:rPr>
              <a:t>parameter</a:t>
            </a:r>
            <a:r>
              <a:rPr lang="es-ES" sz="2400" dirty="0" smtClean="0">
                <a:solidFill>
                  <a:srgbClr val="00B0F0"/>
                </a:solidFill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</a:rPr>
              <a:t>undertainty</a:t>
            </a:r>
            <a:r>
              <a:rPr lang="es-ES" sz="2400" dirty="0" smtClean="0">
                <a:solidFill>
                  <a:srgbClr val="00B0F0"/>
                </a:solidFill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</a:rPr>
              <a:t>without</a:t>
            </a:r>
            <a:r>
              <a:rPr lang="es-ES" sz="2400" dirty="0" smtClean="0">
                <a:solidFill>
                  <a:srgbClr val="00B0F0"/>
                </a:solidFill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</a:rPr>
              <a:t>backward</a:t>
            </a:r>
            <a:r>
              <a:rPr lang="es-ES" sz="2400" dirty="0" smtClean="0">
                <a:solidFill>
                  <a:srgbClr val="00B0F0"/>
                </a:solidFill>
              </a:rPr>
              <a:t> </a:t>
            </a:r>
            <a:r>
              <a:rPr lang="es-ES" sz="2400" dirty="0" err="1" smtClean="0">
                <a:solidFill>
                  <a:srgbClr val="00B0F0"/>
                </a:solidFill>
              </a:rPr>
              <a:t>representation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4438" y="1643063"/>
            <a:ext cx="7523162" cy="5072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 dirty="0" err="1" smtClean="0">
                <a:solidFill>
                  <a:srgbClr val="C00000"/>
                </a:solidFill>
              </a:rPr>
              <a:t>Example</a:t>
            </a:r>
            <a:r>
              <a:rPr lang="es-ES_tradnl" sz="2000" dirty="0" smtClean="0">
                <a:solidFill>
                  <a:srgbClr val="C00000"/>
                </a:solidFill>
              </a:rPr>
              <a:t> AR(1)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Minimum</a:t>
            </a:r>
            <a:r>
              <a:rPr lang="es-ES_tradnl" sz="2000" dirty="0" smtClean="0"/>
              <a:t> MSE </a:t>
            </a:r>
            <a:r>
              <a:rPr lang="es-ES_tradnl" sz="2000" dirty="0" err="1" smtClean="0"/>
              <a:t>predictor</a:t>
            </a:r>
            <a:r>
              <a:rPr lang="es-ES_tradnl" sz="2000" dirty="0" smtClean="0"/>
              <a:t> of </a:t>
            </a:r>
            <a:r>
              <a:rPr lang="es-ES_tradnl" sz="2000" dirty="0" err="1" smtClean="0"/>
              <a:t>y</a:t>
            </a:r>
            <a:r>
              <a:rPr lang="es-ES_tradnl" sz="2000" baseline="-25000" dirty="0" err="1" smtClean="0"/>
              <a:t>T+k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based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information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available</a:t>
            </a:r>
            <a:r>
              <a:rPr lang="es-ES_tradnl" sz="2000" dirty="0" smtClean="0"/>
              <a:t> at time T </a:t>
            </a:r>
            <a:r>
              <a:rPr lang="es-ES_tradnl" sz="2000" dirty="0" err="1" smtClean="0"/>
              <a:t>is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given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by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its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conditional</a:t>
            </a:r>
            <a:r>
              <a:rPr lang="es-ES_tradnl" sz="2000" dirty="0" smtClean="0"/>
              <a:t> mean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 dirty="0" err="1" smtClean="0"/>
              <a:t>where</a:t>
            </a:r>
            <a:r>
              <a:rPr lang="es-ES_tradnl" sz="21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 dirty="0" smtClean="0"/>
              <a:t>In </a:t>
            </a:r>
            <a:r>
              <a:rPr lang="es-ES_tradnl" sz="2000" dirty="0" err="1" smtClean="0"/>
              <a:t>practice</a:t>
            </a:r>
            <a:r>
              <a:rPr lang="es-ES_tradnl" sz="2000" dirty="0" smtClean="0"/>
              <a:t>, </a:t>
            </a:r>
            <a:r>
              <a:rPr lang="es-ES_tradnl" sz="2000" dirty="0" err="1" smtClean="0">
                <a:solidFill>
                  <a:schemeClr val="accent1"/>
                </a:solidFill>
              </a:rPr>
              <a:t>the</a:t>
            </a:r>
            <a:r>
              <a:rPr lang="es-ES_tradnl" sz="2000" dirty="0" smtClean="0">
                <a:solidFill>
                  <a:schemeClr val="accent1"/>
                </a:solidFill>
              </a:rPr>
              <a:t> </a:t>
            </a:r>
            <a:r>
              <a:rPr lang="es-ES_tradnl" sz="2000" dirty="0" err="1" smtClean="0">
                <a:solidFill>
                  <a:schemeClr val="accent1"/>
                </a:solidFill>
              </a:rPr>
              <a:t>parameters</a:t>
            </a:r>
            <a:r>
              <a:rPr lang="es-ES_tradnl" sz="2000" dirty="0" smtClean="0">
                <a:solidFill>
                  <a:schemeClr val="accent1"/>
                </a:solidFill>
              </a:rPr>
              <a:t> are </a:t>
            </a:r>
            <a:r>
              <a:rPr lang="es-ES_tradnl" sz="2000" dirty="0" err="1" smtClean="0">
                <a:solidFill>
                  <a:schemeClr val="accent1"/>
                </a:solidFill>
              </a:rPr>
              <a:t>substituted</a:t>
            </a:r>
            <a:r>
              <a:rPr lang="es-ES_tradnl" sz="2000" dirty="0" smtClean="0">
                <a:solidFill>
                  <a:schemeClr val="accent1"/>
                </a:solidFill>
              </a:rPr>
              <a:t> </a:t>
            </a:r>
            <a:r>
              <a:rPr lang="es-ES_tradnl" sz="2000" dirty="0" err="1" smtClean="0">
                <a:solidFill>
                  <a:schemeClr val="accent1"/>
                </a:solidFill>
              </a:rPr>
              <a:t>by</a:t>
            </a:r>
            <a:r>
              <a:rPr lang="es-ES_tradnl" sz="2000" dirty="0" smtClean="0">
                <a:solidFill>
                  <a:schemeClr val="accent1"/>
                </a:solidFill>
              </a:rPr>
              <a:t> </a:t>
            </a:r>
            <a:r>
              <a:rPr lang="es-ES_tradnl" sz="2000" dirty="0" err="1" smtClean="0">
                <a:solidFill>
                  <a:schemeClr val="accent1"/>
                </a:solidFill>
              </a:rPr>
              <a:t>consistent</a:t>
            </a:r>
            <a:r>
              <a:rPr lang="es-ES_tradnl" sz="2000" dirty="0" smtClean="0">
                <a:solidFill>
                  <a:schemeClr val="accent1"/>
                </a:solidFill>
              </a:rPr>
              <a:t> </a:t>
            </a:r>
            <a:r>
              <a:rPr lang="es-ES_tradnl" sz="2000" dirty="0" err="1" smtClean="0">
                <a:solidFill>
                  <a:schemeClr val="accent1"/>
                </a:solidFill>
              </a:rPr>
              <a:t>estimates</a:t>
            </a:r>
            <a:r>
              <a:rPr lang="es-ES_tradnl" sz="2000" dirty="0" smtClean="0"/>
              <a:t>. </a:t>
            </a:r>
            <a:r>
              <a:rPr lang="es-ES_tradnl" sz="2000" dirty="0" err="1" smtClean="0"/>
              <a:t>Therefore</a:t>
            </a:r>
            <a:r>
              <a:rPr lang="es-ES_tradnl" sz="2000" dirty="0" smtClean="0"/>
              <a:t>, </a:t>
            </a:r>
            <a:r>
              <a:rPr lang="es-ES_tradnl" sz="2000" dirty="0" err="1" smtClean="0"/>
              <a:t>the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predictions</a:t>
            </a:r>
            <a:r>
              <a:rPr lang="es-ES_tradnl" sz="2000" dirty="0" smtClean="0"/>
              <a:t> are </a:t>
            </a:r>
            <a:r>
              <a:rPr lang="es-ES_tradnl" sz="2000" dirty="0" err="1" smtClean="0"/>
              <a:t>given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by</a:t>
            </a:r>
            <a:endParaRPr lang="es-ES_tradnl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1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100" dirty="0" smtClean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429000" y="2928938"/>
          <a:ext cx="2447925" cy="495300"/>
        </p:xfrm>
        <a:graphic>
          <a:graphicData uri="http://schemas.openxmlformats.org/presentationml/2006/ole">
            <p:oleObj spid="_x0000_s2050" name="Ecuación" r:id="rId3" imgW="1130040" imgH="228600" progId="Equation.3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428875" y="3500438"/>
          <a:ext cx="1295400" cy="538162"/>
        </p:xfrm>
        <a:graphic>
          <a:graphicData uri="http://schemas.openxmlformats.org/presentationml/2006/ole">
            <p:oleObj spid="_x0000_s2051" name="Ecuación" r:id="rId4" imgW="520560" imgH="215640" progId="Equation.3">
              <p:embed/>
            </p:oleObj>
          </a:graphicData>
        </a:graphic>
      </p:graphicFrame>
      <p:sp>
        <p:nvSpPr>
          <p:cNvPr id="2054" name="Oval 7"/>
          <p:cNvSpPr>
            <a:spLocks noChangeArrowheads="1"/>
          </p:cNvSpPr>
          <p:nvPr/>
        </p:nvSpPr>
        <p:spPr bwMode="auto">
          <a:xfrm>
            <a:off x="2286000" y="3429000"/>
            <a:ext cx="1439863" cy="647700"/>
          </a:xfrm>
          <a:prstGeom prst="ellipse">
            <a:avLst/>
          </a:prstGeom>
          <a:noFill/>
          <a:ln w="1587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3071813" y="4071938"/>
            <a:ext cx="20177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2214563" y="4286250"/>
            <a:ext cx="6408737" cy="428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s-ES_tradnl">
                <a:latin typeface="Verdana" pitchFamily="34" charset="0"/>
              </a:rPr>
              <a:t>Predictions are made conditional on the available data</a:t>
            </a:r>
            <a:endParaRPr lang="es-ES">
              <a:latin typeface="Verdana" pitchFamily="34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779838" y="5929313"/>
          <a:ext cx="2203450" cy="571500"/>
        </p:xfrm>
        <a:graphic>
          <a:graphicData uri="http://schemas.openxmlformats.org/presentationml/2006/ole">
            <p:oleObj spid="_x0000_s2052" name="Ecuación" r:id="rId5" imgW="11300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333375"/>
            <a:ext cx="7632700" cy="6119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500" dirty="0" err="1" smtClean="0">
                <a:solidFill>
                  <a:srgbClr val="CC0066"/>
                </a:solidFill>
              </a:rPr>
              <a:t>Thombs</a:t>
            </a:r>
            <a:r>
              <a:rPr lang="es-ES_tradnl" sz="2500" dirty="0" smtClean="0">
                <a:solidFill>
                  <a:srgbClr val="CC0066"/>
                </a:solidFill>
              </a:rPr>
              <a:t> and </a:t>
            </a:r>
            <a:r>
              <a:rPr lang="es-ES_tradnl" sz="2500" dirty="0" err="1" smtClean="0">
                <a:solidFill>
                  <a:srgbClr val="CC0066"/>
                </a:solidFill>
              </a:rPr>
              <a:t>Schucany</a:t>
            </a:r>
            <a:r>
              <a:rPr lang="es-ES_tradnl" sz="2500" dirty="0" smtClean="0">
                <a:solidFill>
                  <a:srgbClr val="CC0066"/>
                </a:solidFill>
              </a:rPr>
              <a:t> (1990)</a:t>
            </a:r>
          </a:p>
          <a:p>
            <a:pPr eaLnBrk="1" hangingPunct="1">
              <a:lnSpc>
                <a:spcPct val="90000"/>
              </a:lnSpc>
            </a:pPr>
            <a:endParaRPr lang="es-ES_tradnl" sz="2500" dirty="0" smtClean="0"/>
          </a:p>
          <a:p>
            <a:pPr eaLnBrk="1" hangingPunct="1">
              <a:lnSpc>
                <a:spcPct val="90000"/>
              </a:lnSpc>
            </a:pPr>
            <a:endParaRPr lang="es-ES_tradnl" sz="2500" dirty="0" smtClean="0"/>
          </a:p>
          <a:p>
            <a:pPr eaLnBrk="1" hangingPunct="1">
              <a:lnSpc>
                <a:spcPct val="90000"/>
              </a:lnSpc>
            </a:pPr>
            <a:endParaRPr lang="es-ES_tradnl" sz="25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500" dirty="0" err="1" smtClean="0"/>
              <a:t>where</a:t>
            </a:r>
            <a:r>
              <a:rPr lang="es-ES_tradnl" sz="2500" dirty="0" smtClean="0"/>
              <a:t>      are </a:t>
            </a:r>
            <a:r>
              <a:rPr lang="es-ES_tradnl" sz="2500" dirty="0" err="1" smtClean="0"/>
              <a:t>bootstrap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replicates</a:t>
            </a:r>
            <a:r>
              <a:rPr lang="es-ES_tradnl" sz="2500" dirty="0" smtClean="0"/>
              <a:t> of </a:t>
            </a:r>
            <a:r>
              <a:rPr lang="es-ES_tradnl" sz="2500" dirty="0" err="1" smtClean="0"/>
              <a:t>the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standardized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residuals</a:t>
            </a:r>
            <a:r>
              <a:rPr lang="es-ES_tradnl" sz="2500" dirty="0" smtClean="0"/>
              <a:t> and          are </a:t>
            </a:r>
            <a:r>
              <a:rPr lang="es-ES_tradnl" sz="2500" dirty="0" err="1" smtClean="0"/>
              <a:t>obtained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from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bootstrap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replicates</a:t>
            </a:r>
            <a:r>
              <a:rPr lang="es-ES_tradnl" sz="2500" dirty="0" smtClean="0"/>
              <a:t> of </a:t>
            </a:r>
            <a:r>
              <a:rPr lang="es-ES_tradnl" sz="2500" dirty="0" err="1" smtClean="0"/>
              <a:t>the</a:t>
            </a:r>
            <a:r>
              <a:rPr lang="es-ES_tradnl" sz="2500" dirty="0" smtClean="0"/>
              <a:t> series </a:t>
            </a:r>
            <a:r>
              <a:rPr lang="es-ES_tradnl" sz="2500" dirty="0" err="1" smtClean="0"/>
              <a:t>based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on</a:t>
            </a:r>
            <a:r>
              <a:rPr lang="es-ES_tradnl" sz="2500" dirty="0" smtClean="0"/>
              <a:t> </a:t>
            </a:r>
            <a:r>
              <a:rPr lang="es-ES_tradnl" sz="2500" dirty="0" err="1" smtClean="0"/>
              <a:t>the</a:t>
            </a:r>
            <a:r>
              <a:rPr lang="es-ES_tradnl" sz="2500" dirty="0" smtClean="0"/>
              <a:t> </a:t>
            </a:r>
            <a:r>
              <a:rPr lang="es-ES_tradnl" sz="2500" dirty="0" err="1" smtClean="0">
                <a:solidFill>
                  <a:srgbClr val="CC0066"/>
                </a:solidFill>
              </a:rPr>
              <a:t>backward</a:t>
            </a:r>
            <a:r>
              <a:rPr lang="es-ES_tradnl" sz="2500" dirty="0" smtClean="0">
                <a:solidFill>
                  <a:srgbClr val="CC0066"/>
                </a:solidFill>
              </a:rPr>
              <a:t> </a:t>
            </a:r>
            <a:r>
              <a:rPr lang="es-ES_tradnl" sz="2500" dirty="0" err="1" smtClean="0">
                <a:solidFill>
                  <a:srgbClr val="CC0066"/>
                </a:solidFill>
              </a:rPr>
              <a:t>representation</a:t>
            </a:r>
            <a:endParaRPr lang="es-ES_tradnl" sz="2500" dirty="0" smtClean="0">
              <a:solidFill>
                <a:srgbClr val="CC0066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500" dirty="0" smtClean="0">
              <a:solidFill>
                <a:srgbClr val="CC0066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5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500" dirty="0" err="1" smtClean="0"/>
              <a:t>where</a:t>
            </a:r>
            <a:r>
              <a:rPr lang="es-ES_tradnl" sz="25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5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5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s-ES_tradnl" sz="25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_tradnl" sz="25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500" dirty="0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3132138" y="1052513"/>
          <a:ext cx="3241675" cy="458787"/>
        </p:xfrm>
        <a:graphic>
          <a:graphicData uri="http://schemas.openxmlformats.org/presentationml/2006/ole">
            <p:oleObj spid="_x0000_s3074" name="Ecuación" r:id="rId3" imgW="1701720" imgH="241200" progId="Equation.3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268538" y="1916113"/>
          <a:ext cx="576262" cy="476250"/>
        </p:xfrm>
        <a:graphic>
          <a:graphicData uri="http://schemas.openxmlformats.org/presentationml/2006/ole">
            <p:oleObj spid="_x0000_s3075" name="Ecuación" r:id="rId4" imgW="291960" imgH="241200" progId="Equation.3">
              <p:embed/>
            </p:oleObj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6084888" y="2349500"/>
          <a:ext cx="728662" cy="398463"/>
        </p:xfrm>
        <a:graphic>
          <a:graphicData uri="http://schemas.openxmlformats.org/presentationml/2006/ole">
            <p:oleObj spid="_x0000_s3076" name="Ecuación" r:id="rId5" imgW="419040" imgH="228600" progId="Equation.3">
              <p:embed/>
            </p:oleObj>
          </a:graphicData>
        </a:graphic>
      </p:graphicFrame>
      <p:graphicFrame>
        <p:nvGraphicFramePr>
          <p:cNvPr id="3077" name="Object 6"/>
          <p:cNvGraphicFramePr>
            <a:graphicFrameLocks noChangeAspect="1"/>
          </p:cNvGraphicFramePr>
          <p:nvPr/>
        </p:nvGraphicFramePr>
        <p:xfrm>
          <a:off x="3563938" y="4005263"/>
          <a:ext cx="2295525" cy="482600"/>
        </p:xfrm>
        <a:graphic>
          <a:graphicData uri="http://schemas.openxmlformats.org/presentationml/2006/ole">
            <p:oleObj spid="_x0000_s3077" name="Ecuación" r:id="rId6" imgW="1206360" imgH="253800" progId="Equation.3">
              <p:embed/>
            </p:oleObj>
          </a:graphicData>
        </a:graphic>
      </p:graphicFrame>
      <p:graphicFrame>
        <p:nvGraphicFramePr>
          <p:cNvPr id="3078" name="Object 7"/>
          <p:cNvGraphicFramePr>
            <a:graphicFrameLocks noChangeAspect="1"/>
          </p:cNvGraphicFramePr>
          <p:nvPr/>
        </p:nvGraphicFramePr>
        <p:xfrm>
          <a:off x="2428860" y="4643446"/>
          <a:ext cx="1188720" cy="428628"/>
        </p:xfrm>
        <a:graphic>
          <a:graphicData uri="http://schemas.openxmlformats.org/presentationml/2006/ole">
            <p:oleObj spid="_x0000_s3078" name="Ecuación" r:id="rId7" imgW="520560" imgH="228600" progId="Equation.3">
              <p:embed/>
            </p:oleObj>
          </a:graphicData>
        </a:graphic>
      </p:graphicFrame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357422" y="4643446"/>
            <a:ext cx="1296987" cy="576263"/>
          </a:xfrm>
          <a:prstGeom prst="ellipse">
            <a:avLst/>
          </a:prstGeom>
          <a:noFill/>
          <a:ln w="19050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3143240" y="5143512"/>
            <a:ext cx="7191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42910" y="5572140"/>
            <a:ext cx="8280400" cy="4318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s-ES_tradnl" dirty="0" err="1">
                <a:latin typeface="Verdana" pitchFamily="34" charset="0"/>
              </a:rPr>
              <a:t>Should</a:t>
            </a:r>
            <a:r>
              <a:rPr lang="es-ES_tradnl" dirty="0">
                <a:latin typeface="Verdana" pitchFamily="34" charset="0"/>
              </a:rPr>
              <a:t> </a:t>
            </a:r>
            <a:r>
              <a:rPr lang="es-ES_tradnl" dirty="0" err="1">
                <a:latin typeface="Verdana" pitchFamily="34" charset="0"/>
              </a:rPr>
              <a:t>we</a:t>
            </a:r>
            <a:r>
              <a:rPr lang="es-ES_tradnl" dirty="0">
                <a:latin typeface="Verdana" pitchFamily="34" charset="0"/>
              </a:rPr>
              <a:t> </a:t>
            </a:r>
            <a:r>
              <a:rPr lang="es-ES_tradnl" dirty="0" err="1">
                <a:latin typeface="Verdana" pitchFamily="34" charset="0"/>
              </a:rPr>
              <a:t>fix</a:t>
            </a:r>
            <a:r>
              <a:rPr lang="es-ES_tradnl" dirty="0">
                <a:latin typeface="Verdana" pitchFamily="34" charset="0"/>
              </a:rPr>
              <a:t> </a:t>
            </a:r>
            <a:r>
              <a:rPr lang="es-ES_tradnl" dirty="0" err="1">
                <a:latin typeface="Verdana" pitchFamily="34" charset="0"/>
              </a:rPr>
              <a:t>y</a:t>
            </a:r>
            <a:r>
              <a:rPr lang="es-ES_tradnl" baseline="-25000" dirty="0" err="1">
                <a:latin typeface="Verdana" pitchFamily="34" charset="0"/>
              </a:rPr>
              <a:t>T</a:t>
            </a:r>
            <a:r>
              <a:rPr lang="es-ES_tradnl" dirty="0">
                <a:latin typeface="Verdana" pitchFamily="34" charset="0"/>
              </a:rPr>
              <a:t> </a:t>
            </a:r>
            <a:r>
              <a:rPr lang="es-ES_tradnl" dirty="0" err="1">
                <a:latin typeface="Verdana" pitchFamily="34" charset="0"/>
              </a:rPr>
              <a:t>when</a:t>
            </a:r>
            <a:r>
              <a:rPr lang="es-ES_tradnl" dirty="0">
                <a:latin typeface="Verdana" pitchFamily="34" charset="0"/>
              </a:rPr>
              <a:t> </a:t>
            </a:r>
            <a:r>
              <a:rPr lang="es-ES_tradnl" dirty="0" err="1">
                <a:latin typeface="Verdana" pitchFamily="34" charset="0"/>
              </a:rPr>
              <a:t>bootstrapping</a:t>
            </a:r>
            <a:r>
              <a:rPr lang="es-ES_tradnl" dirty="0">
                <a:latin typeface="Verdana" pitchFamily="34" charset="0"/>
              </a:rPr>
              <a:t> </a:t>
            </a:r>
            <a:r>
              <a:rPr lang="es-ES_tradnl" dirty="0" err="1">
                <a:latin typeface="Verdana" pitchFamily="34" charset="0"/>
              </a:rPr>
              <a:t>the</a:t>
            </a:r>
            <a:r>
              <a:rPr lang="es-ES_tradnl" dirty="0">
                <a:latin typeface="Verdana" pitchFamily="34" charset="0"/>
              </a:rPr>
              <a:t> </a:t>
            </a:r>
            <a:r>
              <a:rPr lang="es-ES_tradnl" dirty="0" err="1">
                <a:latin typeface="Verdana" pitchFamily="34" charset="0"/>
              </a:rPr>
              <a:t>parameters</a:t>
            </a:r>
            <a:r>
              <a:rPr lang="es-ES_tradnl" dirty="0">
                <a:latin typeface="Verdana" pitchFamily="34" charset="0"/>
              </a:rPr>
              <a:t>???</a:t>
            </a:r>
            <a:endParaRPr lang="es-ES" dirty="0">
              <a:latin typeface="Verdana" pitchFamily="34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3071802" y="6215082"/>
            <a:ext cx="2857520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NO</a:t>
            </a:r>
            <a:endParaRPr kumimoji="0" lang="en-US" sz="24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43050"/>
            <a:ext cx="8326467" cy="500066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sz="2400" dirty="0" smtClean="0">
                <a:solidFill>
                  <a:srgbClr val="990000"/>
                </a:solidFill>
              </a:rPr>
              <a:t>Pascual et al. (2004, JTSA) </a:t>
            </a:r>
            <a:r>
              <a:rPr lang="es-ES_tradnl" sz="2400" dirty="0" err="1" smtClean="0"/>
              <a:t>propose</a:t>
            </a:r>
            <a:r>
              <a:rPr lang="es-ES_tradnl" sz="2400" dirty="0" smtClean="0"/>
              <a:t> a </a:t>
            </a:r>
            <a:r>
              <a:rPr lang="es-ES_tradnl" sz="2400" dirty="0" err="1" smtClean="0"/>
              <a:t>bootstrap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procedure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to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obtain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prediction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intervals</a:t>
            </a:r>
            <a:r>
              <a:rPr lang="es-ES_tradnl" sz="2400" dirty="0" smtClean="0"/>
              <a:t> in ARIMA </a:t>
            </a:r>
            <a:r>
              <a:rPr lang="es-ES_tradnl" sz="2400" dirty="0" err="1" smtClean="0"/>
              <a:t>models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that</a:t>
            </a:r>
            <a:r>
              <a:rPr lang="es-ES_tradnl" sz="2400" dirty="0" smtClean="0"/>
              <a:t> do </a:t>
            </a:r>
            <a:r>
              <a:rPr lang="es-ES_tradnl" sz="2400" dirty="0" err="1" smtClean="0"/>
              <a:t>not</a:t>
            </a:r>
            <a:r>
              <a:rPr lang="es-ES_tradnl" sz="2400" dirty="0" smtClean="0"/>
              <a:t> requiere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backward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representation</a:t>
            </a:r>
            <a:r>
              <a:rPr lang="es-ES_tradnl" sz="2400" dirty="0" smtClean="0"/>
              <a:t>. </a:t>
            </a:r>
            <a:r>
              <a:rPr lang="es-ES_tradnl" sz="2400" dirty="0" err="1" smtClean="0"/>
              <a:t>Therefore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this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procedure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is</a:t>
            </a:r>
            <a:r>
              <a:rPr lang="es-ES_tradnl" sz="2400" dirty="0" smtClean="0"/>
              <a:t> </a:t>
            </a:r>
            <a:r>
              <a:rPr lang="es-ES_tradnl" sz="2400" dirty="0" err="1" smtClean="0">
                <a:solidFill>
                  <a:srgbClr val="00B0F0"/>
                </a:solidFill>
              </a:rPr>
              <a:t>simpler</a:t>
            </a:r>
            <a:r>
              <a:rPr lang="es-ES_tradnl" sz="2400" dirty="0" smtClean="0"/>
              <a:t> and </a:t>
            </a:r>
            <a:r>
              <a:rPr lang="es-ES_tradnl" sz="2400" dirty="0" smtClean="0">
                <a:solidFill>
                  <a:srgbClr val="00B0F0"/>
                </a:solidFill>
              </a:rPr>
              <a:t>more general</a:t>
            </a:r>
            <a:r>
              <a:rPr lang="es-ES_tradnl" sz="2400" dirty="0" smtClean="0"/>
              <a:t>, as </a:t>
            </a:r>
            <a:r>
              <a:rPr lang="es-ES_tradnl" sz="2400" dirty="0" err="1" smtClean="0"/>
              <a:t>it</a:t>
            </a:r>
            <a:r>
              <a:rPr lang="es-ES_tradnl" sz="2400" dirty="0" smtClean="0"/>
              <a:t> can cope </a:t>
            </a:r>
            <a:r>
              <a:rPr lang="es-ES_tradnl" sz="2400" dirty="0" err="1" smtClean="0"/>
              <a:t>with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models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for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which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backward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representation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does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not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exist</a:t>
            </a:r>
            <a:r>
              <a:rPr lang="es-ES_tradnl" sz="2400" dirty="0" smtClean="0"/>
              <a:t> as, </a:t>
            </a:r>
            <a:r>
              <a:rPr lang="es-ES_tradnl" sz="2400" dirty="0" err="1" smtClean="0"/>
              <a:t>for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example</a:t>
            </a:r>
            <a:r>
              <a:rPr lang="es-ES_tradnl" sz="2400" dirty="0" smtClean="0"/>
              <a:t>, GARCH.</a:t>
            </a:r>
          </a:p>
          <a:p>
            <a:pPr eaLnBrk="1" hangingPunct="1">
              <a:buFont typeface="Wingdings" pitchFamily="2" charset="2"/>
              <a:buNone/>
            </a:pPr>
            <a:endParaRPr lang="es-ES_tradnl" sz="2000" dirty="0" smtClean="0"/>
          </a:p>
          <a:p>
            <a:pPr eaLnBrk="1" hangingPunct="1">
              <a:buFont typeface="Wingdings" pitchFamily="2" charset="2"/>
              <a:buNone/>
            </a:pPr>
            <a:endParaRPr lang="es-E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04813"/>
            <a:ext cx="9144000" cy="6094412"/>
          </a:xfrm>
          <a:noFill/>
        </p:spPr>
      </p:pic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7451725" y="836613"/>
            <a:ext cx="576263" cy="360362"/>
          </a:xfrm>
          <a:prstGeom prst="ellips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268538" y="1125538"/>
            <a:ext cx="3167062" cy="358775"/>
          </a:xfrm>
          <a:prstGeom prst="ellips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84213" y="3429000"/>
            <a:ext cx="1943100" cy="2159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916238" y="3429000"/>
            <a:ext cx="3671887" cy="2159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843213" y="4797425"/>
            <a:ext cx="3816350" cy="287338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dirty="0" smtClean="0"/>
              <a:t>2. </a:t>
            </a:r>
            <a:r>
              <a:rPr lang="es-ES" sz="3200" dirty="0" err="1" smtClean="0"/>
              <a:t>Bootstrap</a:t>
            </a:r>
            <a:r>
              <a:rPr lang="es-ES" sz="3200" dirty="0" smtClean="0"/>
              <a:t> </a:t>
            </a:r>
            <a:r>
              <a:rPr lang="es-ES" sz="3200" dirty="0" err="1" smtClean="0"/>
              <a:t>forecast</a:t>
            </a:r>
            <a:r>
              <a:rPr lang="es-ES" sz="3200" dirty="0" smtClean="0"/>
              <a:t> of </a:t>
            </a:r>
            <a:r>
              <a:rPr lang="es-ES" sz="3200" dirty="0" err="1" smtClean="0"/>
              <a:t>future</a:t>
            </a:r>
            <a:r>
              <a:rPr lang="es-ES" sz="3200" dirty="0" smtClean="0"/>
              <a:t> </a:t>
            </a:r>
            <a:r>
              <a:rPr lang="es-ES" sz="3200" dirty="0" err="1" smtClean="0"/>
              <a:t>returns</a:t>
            </a:r>
            <a:r>
              <a:rPr lang="es-ES" sz="3200" dirty="0" smtClean="0"/>
              <a:t> and </a:t>
            </a:r>
            <a:r>
              <a:rPr lang="es-ES" sz="3200" dirty="0" err="1" smtClean="0"/>
              <a:t>volatilities</a:t>
            </a:r>
            <a:endParaRPr lang="es-ES" sz="32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827212"/>
            <a:ext cx="8255029" cy="4887935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800" dirty="0" err="1" smtClean="0"/>
              <a:t>We</a:t>
            </a:r>
            <a:r>
              <a:rPr lang="es-ES" sz="2800" dirty="0" smtClean="0"/>
              <a:t> </a:t>
            </a:r>
            <a:r>
              <a:rPr lang="es-ES" sz="2800" dirty="0" err="1" smtClean="0"/>
              <a:t>consider</a:t>
            </a:r>
            <a:r>
              <a:rPr lang="es-ES" sz="2800" dirty="0" smtClean="0"/>
              <a:t>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prediction</a:t>
            </a:r>
            <a:r>
              <a:rPr lang="es-ES" sz="2800" dirty="0" smtClean="0"/>
              <a:t> of </a:t>
            </a:r>
            <a:r>
              <a:rPr lang="es-ES" sz="2800" dirty="0" err="1" smtClean="0"/>
              <a:t>future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B0F0"/>
                </a:solidFill>
              </a:rPr>
              <a:t>returns</a:t>
            </a:r>
            <a:r>
              <a:rPr lang="es-ES" sz="2800" dirty="0" smtClean="0"/>
              <a:t> and </a:t>
            </a:r>
            <a:r>
              <a:rPr lang="es-ES" sz="2800" dirty="0" err="1" smtClean="0">
                <a:solidFill>
                  <a:srgbClr val="00B0F0"/>
                </a:solidFill>
              </a:rPr>
              <a:t>volatilities</a:t>
            </a:r>
            <a:r>
              <a:rPr lang="es-ES" sz="2800" dirty="0" smtClean="0"/>
              <a:t> </a:t>
            </a:r>
            <a:r>
              <a:rPr lang="es-ES" sz="2800" dirty="0" err="1" smtClean="0"/>
              <a:t>generated</a:t>
            </a:r>
            <a:r>
              <a:rPr lang="es-ES" sz="2800" dirty="0" smtClean="0"/>
              <a:t> </a:t>
            </a:r>
            <a:r>
              <a:rPr lang="es-ES" sz="2800" dirty="0" err="1" smtClean="0"/>
              <a:t>by</a:t>
            </a:r>
            <a:r>
              <a:rPr lang="es-ES" sz="2800" dirty="0" smtClean="0"/>
              <a:t> GARCH and ARSV(1) </a:t>
            </a:r>
            <a:r>
              <a:rPr lang="es-ES" sz="2800" dirty="0" err="1" smtClean="0"/>
              <a:t>models</a:t>
            </a:r>
            <a:endParaRPr lang="es-E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800" dirty="0" smtClean="0"/>
              <a:t>2.1 GARCH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800" dirty="0" smtClean="0"/>
              <a:t>2.2 ARSV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800" dirty="0" err="1" smtClean="0"/>
              <a:t>Both</a:t>
            </a:r>
            <a:r>
              <a:rPr lang="es-ES" sz="2800" dirty="0" smtClean="0"/>
              <a:t> </a:t>
            </a:r>
            <a:r>
              <a:rPr lang="es-ES" sz="2800" dirty="0" err="1" smtClean="0"/>
              <a:t>models</a:t>
            </a:r>
            <a:r>
              <a:rPr lang="es-ES" sz="2800" dirty="0" smtClean="0"/>
              <a:t> </a:t>
            </a:r>
            <a:r>
              <a:rPr lang="es-ES" sz="2800" dirty="0" err="1" smtClean="0"/>
              <a:t>provide</a:t>
            </a:r>
            <a:r>
              <a:rPr lang="es-ES" sz="2800" dirty="0" smtClean="0"/>
              <a:t> </a:t>
            </a:r>
            <a:r>
              <a:rPr lang="es-ES" sz="2800" dirty="0" err="1" smtClean="0"/>
              <a:t>prediction</a:t>
            </a:r>
            <a:r>
              <a:rPr lang="es-ES" sz="2800" dirty="0" smtClean="0"/>
              <a:t> </a:t>
            </a:r>
            <a:r>
              <a:rPr lang="es-ES" sz="2800" dirty="0" err="1" smtClean="0"/>
              <a:t>intervals</a:t>
            </a:r>
            <a:r>
              <a:rPr lang="es-ES" sz="2800" dirty="0" smtClean="0"/>
              <a:t> </a:t>
            </a:r>
            <a:r>
              <a:rPr lang="es-ES" sz="2800" dirty="0" err="1" smtClean="0"/>
              <a:t>which</a:t>
            </a:r>
            <a:r>
              <a:rPr lang="es-ES" sz="2800" dirty="0" smtClean="0"/>
              <a:t> are </a:t>
            </a:r>
            <a:r>
              <a:rPr lang="es-ES" sz="2800" dirty="0" err="1" smtClean="0"/>
              <a:t>narrow</a:t>
            </a:r>
            <a:r>
              <a:rPr lang="es-ES" sz="2800" dirty="0" smtClean="0"/>
              <a:t> in quite times and </a:t>
            </a:r>
            <a:r>
              <a:rPr lang="es-ES" sz="2800" dirty="0" err="1" smtClean="0"/>
              <a:t>wide</a:t>
            </a:r>
            <a:r>
              <a:rPr lang="es-ES" sz="2800" dirty="0" smtClean="0"/>
              <a:t> in </a:t>
            </a:r>
            <a:r>
              <a:rPr lang="es-ES" sz="2800" dirty="0" err="1" smtClean="0"/>
              <a:t>volatile</a:t>
            </a:r>
            <a:r>
              <a:rPr lang="es-ES" sz="2800" dirty="0" smtClean="0"/>
              <a:t> </a:t>
            </a:r>
            <a:r>
              <a:rPr lang="es-ES" sz="2800" dirty="0" err="1" smtClean="0"/>
              <a:t>periods</a:t>
            </a:r>
            <a:r>
              <a:rPr lang="es-ES" sz="2800" dirty="0" smtClean="0"/>
              <a:t>.</a:t>
            </a:r>
          </a:p>
        </p:txBody>
      </p:sp>
      <p:graphicFrame>
        <p:nvGraphicFramePr>
          <p:cNvPr id="23556" name="Object 3"/>
          <p:cNvGraphicFramePr>
            <a:graphicFrameLocks noChangeAspect="1"/>
          </p:cNvGraphicFramePr>
          <p:nvPr/>
        </p:nvGraphicFramePr>
        <p:xfrm>
          <a:off x="3786182" y="3429000"/>
          <a:ext cx="3217863" cy="571500"/>
        </p:xfrm>
        <a:graphic>
          <a:graphicData uri="http://schemas.openxmlformats.org/presentationml/2006/ole">
            <p:oleObj spid="_x0000_s23556" name="Ecuación" r:id="rId3" imgW="1358640" imgH="241200" progId="Equation.3">
              <p:embed/>
            </p:oleObj>
          </a:graphicData>
        </a:graphic>
      </p:graphicFrame>
      <p:graphicFrame>
        <p:nvGraphicFramePr>
          <p:cNvPr id="23557" name="Object 4"/>
          <p:cNvGraphicFramePr>
            <a:graphicFrameLocks noChangeAspect="1"/>
          </p:cNvGraphicFramePr>
          <p:nvPr/>
        </p:nvGraphicFramePr>
        <p:xfrm>
          <a:off x="3571868" y="4500570"/>
          <a:ext cx="3343275" cy="500062"/>
        </p:xfrm>
        <a:graphic>
          <a:graphicData uri="http://schemas.openxmlformats.org/presentationml/2006/ole">
            <p:oleObj spid="_x0000_s23557" name="Ecuación" r:id="rId4" imgW="1612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dirty="0" smtClean="0"/>
              <a:t>2.1 GARCH (1,1): Pascual et al. (2005, CSDA)</a:t>
            </a:r>
            <a:endParaRPr lang="en-U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714488"/>
            <a:ext cx="8469343" cy="500066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s-ES" sz="2000" dirty="0" err="1" smtClean="0"/>
              <a:t>Consider</a:t>
            </a:r>
            <a:r>
              <a:rPr lang="es-ES" sz="2000" dirty="0" smtClean="0"/>
              <a:t> </a:t>
            </a:r>
            <a:r>
              <a:rPr lang="es-ES" sz="2000" dirty="0" err="1" smtClean="0"/>
              <a:t>again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GARCH(1,1) </a:t>
            </a:r>
            <a:r>
              <a:rPr lang="es-ES" sz="2000" dirty="0" err="1" smtClean="0"/>
              <a:t>model</a:t>
            </a:r>
            <a:r>
              <a:rPr lang="es-ES" sz="2000" dirty="0" smtClean="0"/>
              <a:t> </a:t>
            </a:r>
            <a:r>
              <a:rPr lang="es-ES" sz="2000" dirty="0" err="1" smtClean="0"/>
              <a:t>given</a:t>
            </a:r>
            <a:r>
              <a:rPr lang="es-ES" sz="2000" dirty="0" smtClean="0"/>
              <a:t> </a:t>
            </a:r>
            <a:r>
              <a:rPr lang="es-ES" sz="2000" dirty="0" err="1" smtClean="0"/>
              <a:t>by</a:t>
            </a: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err="1" smtClean="0"/>
              <a:t>Therefore</a:t>
            </a:r>
            <a:r>
              <a:rPr lang="es-ES" sz="2000" dirty="0" smtClean="0"/>
              <a:t>,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err="1" smtClean="0"/>
              <a:t>Assuming</a:t>
            </a:r>
            <a:r>
              <a:rPr lang="es-ES" sz="2000" dirty="0" smtClean="0"/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conditional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Normality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smtClean="0"/>
              <a:t>of </a:t>
            </a:r>
            <a:r>
              <a:rPr lang="es-ES" sz="2000" dirty="0" err="1" smtClean="0"/>
              <a:t>returns</a:t>
            </a:r>
            <a:r>
              <a:rPr lang="es-ES" sz="2000" dirty="0" smtClean="0"/>
              <a:t>:</a:t>
            </a:r>
          </a:p>
          <a:p>
            <a:pPr>
              <a:buNone/>
            </a:pPr>
            <a:r>
              <a:rPr lang="es-ES" sz="2000" dirty="0" smtClean="0"/>
              <a:t>	· </a:t>
            </a:r>
            <a:r>
              <a:rPr lang="es-ES" sz="2000" dirty="0" err="1" smtClean="0">
                <a:solidFill>
                  <a:srgbClr val="00B0F0"/>
                </a:solidFill>
              </a:rPr>
              <a:t>one-step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ahead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prediction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errors</a:t>
            </a:r>
            <a:r>
              <a:rPr lang="es-ES" sz="2000" dirty="0" smtClean="0">
                <a:solidFill>
                  <a:srgbClr val="00B0F0"/>
                </a:solidFill>
              </a:rPr>
              <a:t> are Normal</a:t>
            </a:r>
            <a:r>
              <a:rPr lang="es-ES" sz="2000" dirty="0" smtClean="0"/>
              <a:t>.</a:t>
            </a:r>
          </a:p>
          <a:p>
            <a:pPr>
              <a:buNone/>
            </a:pPr>
            <a:r>
              <a:rPr lang="es-ES" sz="2000" dirty="0" smtClean="0"/>
              <a:t>	· </a:t>
            </a:r>
            <a:r>
              <a:rPr lang="es-ES" sz="2000" dirty="0" err="1" smtClean="0">
                <a:solidFill>
                  <a:srgbClr val="00B0F0"/>
                </a:solidFill>
              </a:rPr>
              <a:t>prediction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errors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for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two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or</a:t>
            </a:r>
            <a:r>
              <a:rPr lang="es-ES" sz="2000" dirty="0" smtClean="0">
                <a:solidFill>
                  <a:srgbClr val="00B0F0"/>
                </a:solidFill>
              </a:rPr>
              <a:t> more </a:t>
            </a:r>
            <a:r>
              <a:rPr lang="es-ES" sz="2000" dirty="0" err="1" smtClean="0">
                <a:solidFill>
                  <a:srgbClr val="00B0F0"/>
                </a:solidFill>
              </a:rPr>
              <a:t>steps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ahead</a:t>
            </a:r>
            <a:r>
              <a:rPr lang="es-ES" sz="2000" dirty="0" smtClean="0">
                <a:solidFill>
                  <a:srgbClr val="00B0F0"/>
                </a:solidFill>
              </a:rPr>
              <a:t> are </a:t>
            </a:r>
            <a:r>
              <a:rPr lang="es-ES" sz="2000" dirty="0" err="1" smtClean="0">
                <a:solidFill>
                  <a:srgbClr val="00B0F0"/>
                </a:solidFill>
              </a:rPr>
              <a:t>not</a:t>
            </a:r>
            <a:r>
              <a:rPr lang="es-ES" sz="2000" dirty="0" smtClean="0">
                <a:solidFill>
                  <a:srgbClr val="00B0F0"/>
                </a:solidFill>
              </a:rPr>
              <a:t> Normal.</a:t>
            </a:r>
          </a:p>
          <a:p>
            <a:pPr>
              <a:buNone/>
            </a:pPr>
            <a:r>
              <a:rPr lang="es-ES" sz="2000" dirty="0" smtClean="0"/>
              <a:t>	· </a:t>
            </a:r>
            <a:r>
              <a:rPr lang="es-ES" sz="2000" dirty="0" err="1" smtClean="0"/>
              <a:t>one-step-ahead</a:t>
            </a:r>
            <a:r>
              <a:rPr lang="es-ES" sz="2000" dirty="0" smtClean="0"/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volatilities</a:t>
            </a:r>
            <a:r>
              <a:rPr lang="es-ES" sz="2000" dirty="0" smtClean="0"/>
              <a:t> </a:t>
            </a:r>
            <a:r>
              <a:rPr lang="es-ES" sz="2000" dirty="0" err="1" smtClean="0"/>
              <a:t>only</a:t>
            </a:r>
            <a:r>
              <a:rPr lang="es-ES" sz="2000" dirty="0" smtClean="0"/>
              <a:t> </a:t>
            </a:r>
            <a:r>
              <a:rPr lang="es-ES" sz="2000" dirty="0" err="1" smtClean="0"/>
              <a:t>have</a:t>
            </a:r>
            <a:r>
              <a:rPr lang="es-ES" sz="2000" dirty="0" smtClean="0"/>
              <a:t> </a:t>
            </a:r>
            <a:r>
              <a:rPr lang="es-ES" sz="2000" dirty="0" err="1" smtClean="0"/>
              <a:t>associated</a:t>
            </a:r>
            <a:r>
              <a:rPr lang="es-ES" sz="2000" dirty="0" smtClean="0"/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parameter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uncertainty</a:t>
            </a:r>
            <a:r>
              <a:rPr lang="es-ES" sz="2000" dirty="0" smtClean="0">
                <a:solidFill>
                  <a:srgbClr val="00B0F0"/>
                </a:solidFill>
              </a:rPr>
              <a:t>.</a:t>
            </a:r>
          </a:p>
          <a:p>
            <a:pPr>
              <a:buNone/>
            </a:pPr>
            <a:r>
              <a:rPr lang="es-ES" sz="2000" dirty="0" smtClean="0"/>
              <a:t>	· </a:t>
            </a:r>
            <a:r>
              <a:rPr lang="es-ES" sz="2000" dirty="0" err="1" smtClean="0"/>
              <a:t>volatilities</a:t>
            </a:r>
            <a:r>
              <a:rPr lang="es-ES" sz="2000" dirty="0" smtClean="0"/>
              <a:t> more </a:t>
            </a:r>
            <a:r>
              <a:rPr lang="es-ES" sz="2000" dirty="0" err="1" smtClean="0"/>
              <a:t>than</a:t>
            </a:r>
            <a:r>
              <a:rPr lang="es-ES" sz="2000" dirty="0" smtClean="0"/>
              <a:t> </a:t>
            </a:r>
            <a:r>
              <a:rPr lang="es-ES" sz="2000" dirty="0" err="1" smtClean="0"/>
              <a:t>one-step</a:t>
            </a:r>
            <a:r>
              <a:rPr lang="es-ES" sz="2000" dirty="0" smtClean="0"/>
              <a:t> </a:t>
            </a:r>
            <a:r>
              <a:rPr lang="es-ES" sz="2000" dirty="0" err="1" smtClean="0"/>
              <a:t>ahead</a:t>
            </a:r>
            <a:r>
              <a:rPr lang="es-ES" sz="2000" dirty="0" smtClean="0"/>
              <a:t> </a:t>
            </a:r>
            <a:r>
              <a:rPr lang="es-ES" sz="2000" dirty="0" err="1" smtClean="0"/>
              <a:t>also</a:t>
            </a:r>
            <a:r>
              <a:rPr lang="es-ES" sz="2000" dirty="0" smtClean="0"/>
              <a:t> </a:t>
            </a:r>
            <a:r>
              <a:rPr lang="es-ES" sz="2000" dirty="0" err="1" smtClean="0"/>
              <a:t>have</a:t>
            </a:r>
            <a:r>
              <a:rPr lang="es-ES" sz="2000" dirty="0" smtClean="0"/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uncertainty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about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future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errors</a:t>
            </a:r>
            <a:r>
              <a:rPr lang="es-ES" sz="2000" dirty="0" smtClean="0">
                <a:solidFill>
                  <a:srgbClr val="00B0F0"/>
                </a:solidFill>
              </a:rPr>
              <a:t>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6081" name="Object 2"/>
          <p:cNvGraphicFramePr>
            <a:graphicFrameLocks noChangeAspect="1"/>
          </p:cNvGraphicFramePr>
          <p:nvPr/>
        </p:nvGraphicFramePr>
        <p:xfrm>
          <a:off x="4000496" y="2285992"/>
          <a:ext cx="1143008" cy="457203"/>
        </p:xfrm>
        <a:graphic>
          <a:graphicData uri="http://schemas.openxmlformats.org/presentationml/2006/ole">
            <p:oleObj spid="_x0000_s46081" name="Ecuación" r:id="rId3" imgW="571320" imgH="228600" progId="Equation.3">
              <p:embed/>
            </p:oleObj>
          </a:graphicData>
        </a:graphic>
      </p:graphicFrame>
      <p:graphicFrame>
        <p:nvGraphicFramePr>
          <p:cNvPr id="46082" name="Object 3"/>
          <p:cNvGraphicFramePr>
            <a:graphicFrameLocks noChangeAspect="1"/>
          </p:cNvGraphicFramePr>
          <p:nvPr/>
        </p:nvGraphicFramePr>
        <p:xfrm>
          <a:off x="3428992" y="2786058"/>
          <a:ext cx="2714638" cy="482126"/>
        </p:xfrm>
        <a:graphic>
          <a:graphicData uri="http://schemas.openxmlformats.org/presentationml/2006/ole">
            <p:oleObj spid="_x0000_s46082" name="Ecuación" r:id="rId4" imgW="1358640" imgH="241200" progId="Equation.3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3428992" y="3357562"/>
          <a:ext cx="2428892" cy="474536"/>
        </p:xfrm>
        <a:graphic>
          <a:graphicData uri="http://schemas.openxmlformats.org/presentationml/2006/ole">
            <p:oleObj spid="_x0000_s46083" name="Ecuación" r:id="rId5" imgW="17143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0070C0"/>
                </a:solidFill>
              </a:rPr>
              <a:t>Bootstrap</a:t>
            </a: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dirty="0" err="1" smtClean="0">
                <a:solidFill>
                  <a:srgbClr val="0070C0"/>
                </a:solidFill>
              </a:rPr>
              <a:t>procedure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827212"/>
            <a:ext cx="8469343" cy="4745059"/>
          </a:xfrm>
        </p:spPr>
        <p:txBody>
          <a:bodyPr/>
          <a:lstStyle/>
          <a:p>
            <a:r>
              <a:rPr lang="es-ES" sz="2000" dirty="0" err="1" smtClean="0"/>
              <a:t>Estimate</a:t>
            </a:r>
            <a:r>
              <a:rPr lang="es-ES" sz="2000" dirty="0" smtClean="0"/>
              <a:t> </a:t>
            </a:r>
            <a:r>
              <a:rPr lang="es-ES" sz="2000" dirty="0" err="1" smtClean="0"/>
              <a:t>parameters</a:t>
            </a:r>
            <a:r>
              <a:rPr lang="es-ES" sz="2000" dirty="0" smtClean="0"/>
              <a:t> and </a:t>
            </a:r>
            <a:r>
              <a:rPr lang="es-ES" sz="2000" dirty="0" err="1" smtClean="0"/>
              <a:t>obtain</a:t>
            </a:r>
            <a:r>
              <a:rPr lang="es-ES" sz="2000" dirty="0" smtClean="0"/>
              <a:t> </a:t>
            </a:r>
            <a:r>
              <a:rPr lang="es-ES" sz="2000" dirty="0" err="1" smtClean="0"/>
              <a:t>standardized</a:t>
            </a:r>
            <a:r>
              <a:rPr lang="es-ES" sz="2000" dirty="0" smtClean="0"/>
              <a:t> </a:t>
            </a:r>
            <a:r>
              <a:rPr lang="es-ES" sz="2000" dirty="0" err="1" smtClean="0"/>
              <a:t>residuals</a:t>
            </a:r>
            <a:endParaRPr lang="es-ES" sz="2000" dirty="0" smtClean="0"/>
          </a:p>
          <a:p>
            <a:r>
              <a:rPr lang="es-ES" sz="2000" dirty="0" err="1" smtClean="0"/>
              <a:t>Obtain</a:t>
            </a:r>
            <a:r>
              <a:rPr lang="es-ES" sz="2000" dirty="0" smtClean="0"/>
              <a:t> </a:t>
            </a:r>
            <a:r>
              <a:rPr lang="es-ES" sz="2000" dirty="0" err="1" smtClean="0"/>
              <a:t>bootstrap</a:t>
            </a:r>
            <a:r>
              <a:rPr lang="es-ES" sz="2000" dirty="0" smtClean="0"/>
              <a:t> </a:t>
            </a:r>
            <a:r>
              <a:rPr lang="es-ES" sz="2000" dirty="0" err="1" smtClean="0"/>
              <a:t>replicates</a:t>
            </a:r>
            <a:r>
              <a:rPr lang="es-ES" sz="2000" dirty="0" smtClean="0"/>
              <a:t> of </a:t>
            </a:r>
            <a:r>
              <a:rPr lang="es-ES" sz="2000" dirty="0" err="1" smtClean="0"/>
              <a:t>the</a:t>
            </a:r>
            <a:r>
              <a:rPr lang="es-ES" sz="2000" dirty="0" smtClean="0"/>
              <a:t> series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and </a:t>
            </a:r>
            <a:r>
              <a:rPr lang="es-ES" sz="2000" dirty="0" err="1" smtClean="0"/>
              <a:t>estimate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parameters</a:t>
            </a:r>
            <a:r>
              <a:rPr lang="es-ES" sz="2000" dirty="0" smtClean="0"/>
              <a:t>.</a:t>
            </a:r>
          </a:p>
          <a:p>
            <a:r>
              <a:rPr lang="es-ES" sz="2000" dirty="0" err="1" smtClean="0"/>
              <a:t>Bootstrap</a:t>
            </a:r>
            <a:r>
              <a:rPr lang="es-ES" sz="2000" dirty="0" smtClean="0"/>
              <a:t> </a:t>
            </a:r>
            <a:r>
              <a:rPr lang="es-ES" sz="2000" dirty="0" err="1" smtClean="0"/>
              <a:t>forecasts</a:t>
            </a:r>
            <a:r>
              <a:rPr lang="es-ES" sz="2000" dirty="0" smtClean="0"/>
              <a:t> of </a:t>
            </a:r>
            <a:r>
              <a:rPr lang="es-ES" sz="2000" dirty="0" err="1" smtClean="0"/>
              <a:t>future</a:t>
            </a:r>
            <a:r>
              <a:rPr lang="es-ES" sz="2000" dirty="0" smtClean="0"/>
              <a:t> </a:t>
            </a:r>
            <a:r>
              <a:rPr lang="es-ES" sz="2000" dirty="0" err="1" smtClean="0"/>
              <a:t>returns</a:t>
            </a:r>
            <a:r>
              <a:rPr lang="es-ES" sz="2000" dirty="0" smtClean="0"/>
              <a:t> and </a:t>
            </a:r>
            <a:r>
              <a:rPr lang="es-ES" sz="2000" dirty="0" err="1" smtClean="0"/>
              <a:t>volatilities</a:t>
            </a:r>
            <a:endParaRPr lang="es-ES" sz="20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dirty="0" smtClean="0"/>
          </a:p>
          <a:p>
            <a:endParaRPr lang="en-US" sz="20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3857620" y="2643182"/>
          <a:ext cx="2073682" cy="754066"/>
        </p:xfrm>
        <a:graphic>
          <a:graphicData uri="http://schemas.openxmlformats.org/presentationml/2006/ole">
            <p:oleObj spid="_x0000_s49154" name="Ecuación" r:id="rId3" imgW="1396800" imgH="507960" progId="Equation.3">
              <p:embed/>
            </p:oleObj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428596" y="4286256"/>
          <a:ext cx="5270374" cy="2143140"/>
        </p:xfrm>
        <a:graphic>
          <a:graphicData uri="http://schemas.openxmlformats.org/presentationml/2006/ole">
            <p:oleObj spid="_x0000_s49159" name="Ecuación" r:id="rId4" imgW="3060360" imgH="1244520" progId="Equation.3">
              <p:embed/>
            </p:oleObj>
          </a:graphicData>
        </a:graphic>
      </p:graphicFrame>
      <p:sp>
        <p:nvSpPr>
          <p:cNvPr id="11" name="10 Rectángulo"/>
          <p:cNvSpPr/>
          <p:nvPr/>
        </p:nvSpPr>
        <p:spPr bwMode="auto">
          <a:xfrm>
            <a:off x="6072198" y="5143512"/>
            <a:ext cx="2928958" cy="1571636"/>
          </a:xfrm>
          <a:prstGeom prst="rect">
            <a:avLst/>
          </a:prstGeom>
          <a:noFill/>
          <a:ln w="9525" cap="flat" cmpd="sng" algn="ctr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Using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bootstrap</a:t>
            </a: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s-E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estimates</a:t>
            </a:r>
            <a:r>
              <a:rPr kumimoji="0" lang="es-E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of </a:t>
            </a:r>
            <a:r>
              <a:rPr kumimoji="0" lang="es-E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</a:t>
            </a:r>
            <a:r>
              <a:rPr kumimoji="0" lang="es-E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s-E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parameters</a:t>
            </a:r>
            <a:r>
              <a:rPr kumimoji="0" lang="es-E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s-E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with</a:t>
            </a:r>
            <a:r>
              <a:rPr kumimoji="0" lang="es-E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s-E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</a:t>
            </a:r>
            <a:r>
              <a:rPr kumimoji="0" lang="es-E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original </a:t>
            </a:r>
            <a:r>
              <a:rPr kumimoji="0" lang="es-E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observations</a:t>
            </a:r>
            <a:r>
              <a:rPr kumimoji="0" lang="es-E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</a:t>
            </a:r>
            <a:r>
              <a:rPr kumimoji="0" lang="es-E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conditional</a:t>
            </a:r>
            <a:r>
              <a:rPr kumimoji="0" lang="es-E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11 Flecha derecha"/>
          <p:cNvSpPr/>
          <p:nvPr/>
        </p:nvSpPr>
        <p:spPr bwMode="auto">
          <a:xfrm>
            <a:off x="5715008" y="5929330"/>
            <a:ext cx="357190" cy="7143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t15ibex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28"/>
            <a:ext cx="7343792" cy="2696993"/>
          </a:xfrm>
          <a:prstGeom prst="rect">
            <a:avLst/>
          </a:prstGeom>
          <a:noFill/>
        </p:spPr>
      </p:pic>
      <p:pic>
        <p:nvPicPr>
          <p:cNvPr id="5" name="Picture 1" descr="sigmat15ibex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000372"/>
            <a:ext cx="7143800" cy="3071834"/>
          </a:xfrm>
          <a:prstGeom prst="rect">
            <a:avLst/>
          </a:prstGeom>
          <a:noFill/>
        </p:spPr>
      </p:pic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2928926" y="6072206"/>
          <a:ext cx="3286148" cy="435606"/>
        </p:xfrm>
        <a:graphic>
          <a:graphicData uri="http://schemas.openxmlformats.org/presentationml/2006/ole">
            <p:oleObj spid="_x0000_s51201" name="Ecuación" r:id="rId5" imgW="21841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t15eurodol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714356"/>
            <a:ext cx="6996126" cy="2480990"/>
          </a:xfrm>
          <a:prstGeom prst="rect">
            <a:avLst/>
          </a:prstGeom>
          <a:noFill/>
        </p:spPr>
      </p:pic>
      <p:pic>
        <p:nvPicPr>
          <p:cNvPr id="5" name="Picture 1" descr="sigmat15eurodoll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786190"/>
            <a:ext cx="6787610" cy="2286016"/>
          </a:xfrm>
          <a:prstGeom prst="rect">
            <a:avLst/>
          </a:prstGeom>
          <a:noFill/>
        </p:spPr>
      </p:pic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2857488" y="6143644"/>
          <a:ext cx="3902771" cy="428628"/>
        </p:xfrm>
        <a:graphic>
          <a:graphicData uri="http://schemas.openxmlformats.org/presentationml/2006/ole">
            <p:oleObj spid="_x0000_s50177" name="Ecuación" r:id="rId5" imgW="21970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z="2100" dirty="0" err="1" smtClean="0"/>
              <a:t>Motivation</a:t>
            </a:r>
            <a:endParaRPr lang="es-ES_tradnl" sz="1900" dirty="0" smtClean="0"/>
          </a:p>
          <a:p>
            <a:pPr eaLnBrk="1" hangingPunct="1">
              <a:lnSpc>
                <a:spcPct val="90000"/>
              </a:lnSpc>
            </a:pPr>
            <a:r>
              <a:rPr lang="es-ES_tradnl" sz="2100" dirty="0" err="1" smtClean="0"/>
              <a:t>Bootstrapping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to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obtain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prediction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densities</a:t>
            </a:r>
            <a:r>
              <a:rPr lang="es-ES_tradnl" sz="2100" dirty="0" smtClean="0"/>
              <a:t> of </a:t>
            </a:r>
            <a:r>
              <a:rPr lang="es-ES_tradnl" sz="2100" dirty="0" err="1" smtClean="0"/>
              <a:t>future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returns</a:t>
            </a:r>
            <a:r>
              <a:rPr lang="es-ES_tradnl" sz="2100" dirty="0" smtClean="0"/>
              <a:t> and </a:t>
            </a:r>
            <a:r>
              <a:rPr lang="es-ES_tradnl" sz="2100" dirty="0" err="1" smtClean="0"/>
              <a:t>volatilities</a:t>
            </a:r>
            <a:endParaRPr lang="es-ES_tradnl" sz="2100" dirty="0" smtClean="0"/>
          </a:p>
          <a:p>
            <a:pPr lvl="1" eaLnBrk="1" hangingPunct="1">
              <a:lnSpc>
                <a:spcPct val="90000"/>
              </a:lnSpc>
            </a:pPr>
            <a:r>
              <a:rPr lang="es-ES_tradnl" sz="1900" dirty="0" smtClean="0"/>
              <a:t>GARCH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z="1900" dirty="0" err="1" smtClean="0"/>
              <a:t>Stochastic</a:t>
            </a:r>
            <a:r>
              <a:rPr lang="es-ES_tradnl" sz="1900" dirty="0" smtClean="0"/>
              <a:t> </a:t>
            </a:r>
            <a:r>
              <a:rPr lang="es-ES_tradnl" sz="1900" dirty="0" err="1" smtClean="0"/>
              <a:t>volatility</a:t>
            </a:r>
            <a:endParaRPr lang="es-ES_tradnl" sz="1900" dirty="0" smtClean="0"/>
          </a:p>
          <a:p>
            <a:pPr eaLnBrk="1" hangingPunct="1">
              <a:lnSpc>
                <a:spcPct val="90000"/>
              </a:lnSpc>
            </a:pPr>
            <a:r>
              <a:rPr lang="es-ES_tradnl" sz="2100" dirty="0" err="1" smtClean="0"/>
              <a:t>Bootstrapping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to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measure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risk</a:t>
            </a:r>
            <a:r>
              <a:rPr lang="es-ES_tradnl" sz="2100" dirty="0" smtClean="0"/>
              <a:t>: </a:t>
            </a:r>
            <a:r>
              <a:rPr lang="es-ES_tradnl" sz="2100" dirty="0" err="1" smtClean="0"/>
              <a:t>VaR</a:t>
            </a:r>
            <a:r>
              <a:rPr lang="es-ES_tradnl" sz="2100" dirty="0" smtClean="0"/>
              <a:t> and </a:t>
            </a:r>
            <a:r>
              <a:rPr lang="es-ES_tradnl" sz="2100" dirty="0" err="1" smtClean="0"/>
              <a:t>Expected</a:t>
            </a:r>
            <a:r>
              <a:rPr lang="es-ES_tradnl" sz="2100" dirty="0" smtClean="0"/>
              <a:t> </a:t>
            </a:r>
            <a:r>
              <a:rPr lang="es-ES_tradnl" sz="2100" dirty="0" err="1" smtClean="0"/>
              <a:t>Shortfall</a:t>
            </a:r>
            <a:endParaRPr lang="es-ES" sz="2100" dirty="0" smtClean="0"/>
          </a:p>
          <a:p>
            <a:pPr eaLnBrk="1" hangingPunct="1">
              <a:lnSpc>
                <a:spcPct val="90000"/>
              </a:lnSpc>
            </a:pPr>
            <a:r>
              <a:rPr lang="es-ES" sz="2100" dirty="0" err="1" smtClean="0"/>
              <a:t>Conclusions</a:t>
            </a:r>
            <a:endParaRPr lang="es-E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2.2 ARSV(1) </a:t>
            </a:r>
            <a:r>
              <a:rPr lang="es-ES" dirty="0" err="1" smtClean="0"/>
              <a:t>models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1857364"/>
            <a:ext cx="7313612" cy="4857784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s-ES" sz="2000" dirty="0" err="1" smtClean="0"/>
              <a:t>The</a:t>
            </a:r>
            <a:r>
              <a:rPr lang="es-ES" sz="2000" dirty="0" smtClean="0"/>
              <a:t> ARSV(1) </a:t>
            </a:r>
            <a:r>
              <a:rPr lang="es-ES" sz="2000" dirty="0" err="1" smtClean="0"/>
              <a:t>model</a:t>
            </a:r>
            <a:r>
              <a:rPr lang="es-ES" sz="2000" dirty="0" smtClean="0"/>
              <a:t> can </a:t>
            </a:r>
            <a:r>
              <a:rPr lang="es-ES" sz="2000" dirty="0" err="1" smtClean="0"/>
              <a:t>be</a:t>
            </a:r>
            <a:r>
              <a:rPr lang="es-ES" sz="2000" dirty="0" smtClean="0"/>
              <a:t> </a:t>
            </a:r>
            <a:r>
              <a:rPr lang="es-ES" sz="2000" dirty="0" err="1" smtClean="0"/>
              <a:t>linearized</a:t>
            </a:r>
            <a:r>
              <a:rPr lang="es-ES" sz="2000" dirty="0" smtClean="0"/>
              <a:t> </a:t>
            </a:r>
            <a:r>
              <a:rPr lang="es-ES" sz="2000" dirty="0" err="1" smtClean="0"/>
              <a:t>by</a:t>
            </a:r>
            <a:r>
              <a:rPr lang="es-ES" sz="2000" dirty="0" smtClean="0"/>
              <a:t> </a:t>
            </a:r>
            <a:r>
              <a:rPr lang="es-ES" sz="2000" dirty="0" err="1" smtClean="0"/>
              <a:t>taking</a:t>
            </a:r>
            <a:r>
              <a:rPr lang="es-ES" sz="2000" dirty="0" smtClean="0"/>
              <a:t> </a:t>
            </a:r>
            <a:r>
              <a:rPr lang="es-ES" sz="2000" dirty="0" err="1" smtClean="0"/>
              <a:t>logs</a:t>
            </a:r>
            <a:r>
              <a:rPr lang="es-ES" sz="2000" dirty="0" smtClean="0"/>
              <a:t> of </a:t>
            </a:r>
            <a:r>
              <a:rPr lang="es-ES" sz="2000" dirty="0" err="1" smtClean="0"/>
              <a:t>squares</a:t>
            </a: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err="1" smtClean="0"/>
              <a:t>Bootstrap</a:t>
            </a:r>
            <a:r>
              <a:rPr lang="es-ES" sz="2000" dirty="0" smtClean="0"/>
              <a:t> </a:t>
            </a:r>
            <a:r>
              <a:rPr lang="es-ES" sz="2000" dirty="0" err="1" smtClean="0"/>
              <a:t>methods</a:t>
            </a:r>
            <a:r>
              <a:rPr lang="es-ES" sz="2000" dirty="0" smtClean="0"/>
              <a:t> </a:t>
            </a:r>
            <a:r>
              <a:rPr lang="es-ES" sz="2000" dirty="0" err="1" smtClean="0"/>
              <a:t>for</a:t>
            </a:r>
            <a:r>
              <a:rPr lang="es-ES" sz="2000" dirty="0" smtClean="0"/>
              <a:t> </a:t>
            </a:r>
            <a:r>
              <a:rPr lang="es-ES" sz="2000" dirty="0" err="1" smtClean="0"/>
              <a:t>unobserved</a:t>
            </a:r>
            <a:r>
              <a:rPr lang="es-ES" sz="2000" dirty="0" smtClean="0"/>
              <a:t> </a:t>
            </a:r>
            <a:r>
              <a:rPr lang="es-ES" sz="2000" dirty="0" err="1" smtClean="0"/>
              <a:t>component</a:t>
            </a:r>
            <a:r>
              <a:rPr lang="es-ES" sz="2000" dirty="0" smtClean="0"/>
              <a:t> </a:t>
            </a:r>
            <a:r>
              <a:rPr lang="es-ES" sz="2000" dirty="0" err="1" smtClean="0"/>
              <a:t>models</a:t>
            </a:r>
            <a:r>
              <a:rPr lang="es-ES" sz="2000" dirty="0" smtClean="0"/>
              <a:t> are </a:t>
            </a:r>
            <a:r>
              <a:rPr lang="es-ES" sz="2000" dirty="0" err="1" smtClean="0"/>
              <a:t>much</a:t>
            </a:r>
            <a:r>
              <a:rPr lang="es-ES" sz="2000" dirty="0" smtClean="0"/>
              <a:t> </a:t>
            </a:r>
            <a:r>
              <a:rPr lang="es-ES" sz="2000" dirty="0" err="1" smtClean="0"/>
              <a:t>less</a:t>
            </a:r>
            <a:r>
              <a:rPr lang="es-ES" sz="2000" dirty="0" smtClean="0"/>
              <a:t> </a:t>
            </a:r>
            <a:r>
              <a:rPr lang="es-ES" sz="2000" dirty="0" err="1" smtClean="0"/>
              <a:t>developed</a:t>
            </a:r>
            <a:r>
              <a:rPr lang="es-ES" sz="2000" dirty="0" smtClean="0"/>
              <a:t>. </a:t>
            </a:r>
            <a:r>
              <a:rPr lang="es-ES" sz="2000" dirty="0" err="1" smtClean="0"/>
              <a:t>Previous</a:t>
            </a:r>
            <a:r>
              <a:rPr lang="es-ES" sz="2000" dirty="0" smtClean="0"/>
              <a:t> </a:t>
            </a:r>
            <a:r>
              <a:rPr lang="es-ES" sz="2000" dirty="0" err="1" smtClean="0"/>
              <a:t>procedures</a:t>
            </a:r>
            <a:r>
              <a:rPr lang="es-ES" sz="2000" dirty="0" smtClean="0"/>
              <a:t> </a:t>
            </a:r>
            <a:r>
              <a:rPr lang="es-ES" sz="2000" dirty="0" err="1" smtClean="0"/>
              <a:t>cannot</a:t>
            </a:r>
            <a:r>
              <a:rPr lang="es-ES" sz="2000" dirty="0" smtClean="0"/>
              <a:t> </a:t>
            </a:r>
            <a:r>
              <a:rPr lang="es-ES" sz="2000" dirty="0" err="1" smtClean="0"/>
              <a:t>be</a:t>
            </a:r>
            <a:r>
              <a:rPr lang="es-ES" sz="2000" dirty="0" smtClean="0"/>
              <a:t> </a:t>
            </a:r>
            <a:r>
              <a:rPr lang="es-ES" sz="2000" dirty="0" err="1" smtClean="0"/>
              <a:t>implemented</a:t>
            </a:r>
            <a:r>
              <a:rPr lang="es-ES" sz="2000" dirty="0" smtClean="0"/>
              <a:t> </a:t>
            </a:r>
            <a:r>
              <a:rPr lang="es-ES" sz="2000" dirty="0" err="1" smtClean="0"/>
              <a:t>due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presence</a:t>
            </a:r>
            <a:r>
              <a:rPr lang="es-ES" sz="2000" dirty="0" smtClean="0"/>
              <a:t> of </a:t>
            </a:r>
            <a:r>
              <a:rPr lang="es-ES" sz="2000" dirty="0" err="1" smtClean="0"/>
              <a:t>several</a:t>
            </a:r>
            <a:r>
              <a:rPr lang="es-ES" sz="2000" dirty="0" smtClean="0"/>
              <a:t> </a:t>
            </a:r>
            <a:r>
              <a:rPr lang="es-ES" sz="2000" dirty="0" err="1" smtClean="0"/>
              <a:t>disturbances</a:t>
            </a:r>
            <a:r>
              <a:rPr lang="es-ES" sz="2000" dirty="0" smtClean="0"/>
              <a:t>.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In </a:t>
            </a:r>
            <a:r>
              <a:rPr lang="es-ES" sz="2000" dirty="0" err="1" smtClean="0"/>
              <a:t>this</a:t>
            </a:r>
            <a:r>
              <a:rPr lang="es-ES" sz="2000" dirty="0" smtClean="0"/>
              <a:t> </a:t>
            </a:r>
            <a:r>
              <a:rPr lang="es-ES" sz="2000" dirty="0" err="1" smtClean="0"/>
              <a:t>context</a:t>
            </a:r>
            <a:r>
              <a:rPr lang="es-ES" sz="2000" dirty="0" smtClean="0"/>
              <a:t>,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interest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not</a:t>
            </a:r>
            <a:r>
              <a:rPr lang="es-ES" sz="2000" dirty="0" smtClean="0"/>
              <a:t> </a:t>
            </a:r>
            <a:r>
              <a:rPr lang="es-ES" sz="2000" dirty="0" err="1" smtClean="0"/>
              <a:t>only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construct</a:t>
            </a:r>
            <a:r>
              <a:rPr lang="es-ES" sz="2000" dirty="0" smtClean="0"/>
              <a:t> </a:t>
            </a:r>
            <a:r>
              <a:rPr lang="es-ES" sz="2000" dirty="0" err="1" smtClean="0"/>
              <a:t>densities</a:t>
            </a:r>
            <a:r>
              <a:rPr lang="es-ES" sz="2000" dirty="0" smtClean="0"/>
              <a:t> of </a:t>
            </a:r>
            <a:r>
              <a:rPr lang="es-ES" sz="2000" dirty="0" err="1" smtClean="0"/>
              <a:t>future</a:t>
            </a:r>
            <a:r>
              <a:rPr lang="es-ES" sz="2000" dirty="0" smtClean="0"/>
              <a:t> </a:t>
            </a:r>
            <a:r>
              <a:rPr lang="es-ES" sz="2000" dirty="0" err="1" smtClean="0"/>
              <a:t>values</a:t>
            </a:r>
            <a:r>
              <a:rPr lang="es-ES" sz="2000" dirty="0" smtClean="0"/>
              <a:t> of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observed</a:t>
            </a:r>
            <a:r>
              <a:rPr lang="es-ES" sz="2000" dirty="0" smtClean="0"/>
              <a:t> variables </a:t>
            </a:r>
            <a:r>
              <a:rPr lang="es-ES" sz="2000" dirty="0" err="1" smtClean="0"/>
              <a:t>but</a:t>
            </a:r>
            <a:r>
              <a:rPr lang="es-ES" sz="2000" dirty="0" smtClean="0"/>
              <a:t> </a:t>
            </a:r>
            <a:r>
              <a:rPr lang="es-ES" sz="2000" dirty="0" err="1" smtClean="0"/>
              <a:t>also</a:t>
            </a:r>
            <a:r>
              <a:rPr lang="es-ES" sz="2000" dirty="0" smtClean="0"/>
              <a:t> of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unobserved</a:t>
            </a:r>
            <a:r>
              <a:rPr lang="es-ES" sz="2000" dirty="0" smtClean="0"/>
              <a:t> </a:t>
            </a:r>
            <a:r>
              <a:rPr lang="es-ES" sz="2000" dirty="0" err="1" smtClean="0"/>
              <a:t>components</a:t>
            </a:r>
            <a:r>
              <a:rPr lang="es-ES" sz="2000" dirty="0" smtClean="0"/>
              <a:t>.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5058" name="Object 4"/>
          <p:cNvGraphicFramePr>
            <a:graphicFrameLocks noChangeAspect="1"/>
          </p:cNvGraphicFramePr>
          <p:nvPr/>
        </p:nvGraphicFramePr>
        <p:xfrm>
          <a:off x="4786314" y="2786058"/>
          <a:ext cx="3527425" cy="849313"/>
        </p:xfrm>
        <a:graphic>
          <a:graphicData uri="http://schemas.openxmlformats.org/presentationml/2006/ole">
            <p:oleObj spid="_x0000_s45058" name="Ecuación" r:id="rId3" imgW="2006280" imgH="48240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643042" y="2786058"/>
          <a:ext cx="2665413" cy="904875"/>
        </p:xfrm>
        <a:graphic>
          <a:graphicData uri="http://schemas.openxmlformats.org/presentationml/2006/ole">
            <p:oleObj spid="_x0000_s45060" name="Ecuación" r:id="rId4" imgW="14223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1500174"/>
            <a:ext cx="7313612" cy="500066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Kalman</a:t>
            </a:r>
            <a:r>
              <a:rPr lang="es-ES" sz="2000" dirty="0" smtClean="0"/>
              <a:t> </a:t>
            </a:r>
            <a:r>
              <a:rPr lang="es-ES" sz="2000" dirty="0" err="1" smtClean="0"/>
              <a:t>filter</a:t>
            </a:r>
            <a:r>
              <a:rPr lang="es-ES" sz="2000" dirty="0" smtClean="0"/>
              <a:t> </a:t>
            </a:r>
            <a:r>
              <a:rPr lang="es-ES" sz="2000" dirty="0" err="1" smtClean="0"/>
              <a:t>provides</a:t>
            </a:r>
            <a:endParaRPr lang="es-ES" sz="2000" dirty="0" smtClean="0"/>
          </a:p>
          <a:p>
            <a:pPr lvl="1"/>
            <a:r>
              <a:rPr lang="es-ES" sz="2000" dirty="0" err="1" smtClean="0"/>
              <a:t>one-step-ahead</a:t>
            </a:r>
            <a:r>
              <a:rPr lang="es-ES" sz="2000" dirty="0" smtClean="0"/>
              <a:t> (</a:t>
            </a:r>
            <a:r>
              <a:rPr lang="es-ES" sz="2000" dirty="0" err="1" smtClean="0"/>
              <a:t>updated</a:t>
            </a:r>
            <a:r>
              <a:rPr lang="es-ES" sz="2000" dirty="0" smtClean="0"/>
              <a:t> and </a:t>
            </a:r>
            <a:r>
              <a:rPr lang="es-ES" sz="2000" dirty="0" err="1" smtClean="0"/>
              <a:t>smoothed</a:t>
            </a:r>
            <a:r>
              <a:rPr lang="es-ES" sz="2000" dirty="0" smtClean="0"/>
              <a:t>) </a:t>
            </a:r>
            <a:r>
              <a:rPr lang="es-ES" sz="2000" dirty="0" err="1" smtClean="0"/>
              <a:t>predictions</a:t>
            </a:r>
            <a:r>
              <a:rPr lang="es-ES" sz="2000" dirty="0" smtClean="0"/>
              <a:t> of </a:t>
            </a:r>
            <a:r>
              <a:rPr lang="es-ES" sz="2000" dirty="0" err="1" smtClean="0"/>
              <a:t>the</a:t>
            </a:r>
            <a:r>
              <a:rPr lang="es-ES" sz="2000" dirty="0" smtClean="0"/>
              <a:t> series </a:t>
            </a:r>
            <a:r>
              <a:rPr lang="es-ES" sz="2000" dirty="0" err="1" smtClean="0"/>
              <a:t>together</a:t>
            </a:r>
            <a:r>
              <a:rPr lang="es-ES" sz="2000" dirty="0" smtClean="0"/>
              <a:t> </a:t>
            </a:r>
            <a:r>
              <a:rPr lang="es-ES" sz="2000" dirty="0" err="1" smtClean="0"/>
              <a:t>with</a:t>
            </a:r>
            <a:r>
              <a:rPr lang="es-ES" sz="2000" dirty="0" smtClean="0"/>
              <a:t> </a:t>
            </a:r>
            <a:r>
              <a:rPr lang="es-ES" sz="2000" dirty="0" err="1" smtClean="0"/>
              <a:t>their</a:t>
            </a:r>
            <a:r>
              <a:rPr lang="es-ES" sz="2000" dirty="0" smtClean="0"/>
              <a:t> MSE</a:t>
            </a:r>
          </a:p>
          <a:p>
            <a:pPr lvl="1"/>
            <a:r>
              <a:rPr lang="es-ES" sz="2000" dirty="0" err="1" smtClean="0"/>
              <a:t>estimates</a:t>
            </a:r>
            <a:r>
              <a:rPr lang="es-ES" sz="2000" dirty="0" smtClean="0"/>
              <a:t> of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latent</a:t>
            </a:r>
            <a:r>
              <a:rPr lang="es-ES" sz="2000" dirty="0" smtClean="0"/>
              <a:t> </a:t>
            </a:r>
            <a:r>
              <a:rPr lang="es-ES" sz="2000" dirty="0" err="1" smtClean="0"/>
              <a:t>components</a:t>
            </a:r>
            <a:r>
              <a:rPr lang="es-ES" sz="2000" dirty="0" smtClean="0"/>
              <a:t> and </a:t>
            </a:r>
            <a:r>
              <a:rPr lang="es-ES" sz="2000" dirty="0" err="1" smtClean="0"/>
              <a:t>their</a:t>
            </a:r>
            <a:r>
              <a:rPr lang="es-ES" sz="2000" dirty="0" smtClean="0"/>
              <a:t> MSE</a:t>
            </a:r>
            <a:endParaRPr lang="en-US" sz="2000" dirty="0" smtClean="0"/>
          </a:p>
          <a:p>
            <a:r>
              <a:rPr lang="es-ES" sz="2000" dirty="0" err="1" smtClean="0"/>
              <a:t>Bootstrap</a:t>
            </a:r>
            <a:r>
              <a:rPr lang="es-ES" sz="2000" dirty="0" smtClean="0"/>
              <a:t> </a:t>
            </a:r>
            <a:r>
              <a:rPr lang="es-ES" sz="2000" dirty="0" err="1" smtClean="0"/>
              <a:t>procedures</a:t>
            </a:r>
            <a:r>
              <a:rPr lang="es-ES" sz="2000" dirty="0" smtClean="0"/>
              <a:t> can </a:t>
            </a:r>
            <a:r>
              <a:rPr lang="es-ES" sz="2000" dirty="0" err="1" smtClean="0"/>
              <a:t>be</a:t>
            </a:r>
            <a:r>
              <a:rPr lang="es-ES" sz="2000" dirty="0" smtClean="0"/>
              <a:t> </a:t>
            </a:r>
            <a:r>
              <a:rPr lang="es-ES" sz="2000" dirty="0" err="1" smtClean="0"/>
              <a:t>implemented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</a:t>
            </a:r>
            <a:r>
              <a:rPr lang="es-ES" sz="2000" dirty="0" err="1" smtClean="0"/>
              <a:t>obtain</a:t>
            </a:r>
            <a:r>
              <a:rPr lang="es-ES" sz="2000" dirty="0" smtClean="0"/>
              <a:t> </a:t>
            </a:r>
            <a:r>
              <a:rPr lang="es-ES" sz="2000" dirty="0" err="1" smtClean="0"/>
              <a:t>densities</a:t>
            </a:r>
            <a:r>
              <a:rPr lang="es-ES" sz="2000" dirty="0" smtClean="0"/>
              <a:t> of</a:t>
            </a:r>
          </a:p>
          <a:p>
            <a:pPr lvl="1"/>
            <a:r>
              <a:rPr lang="es-ES" sz="2000" dirty="0" err="1" smtClean="0"/>
              <a:t>Estimates</a:t>
            </a:r>
            <a:r>
              <a:rPr lang="es-ES" sz="2000" dirty="0" smtClean="0"/>
              <a:t> of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parameters</a:t>
            </a:r>
            <a:endParaRPr lang="es-ES" sz="2000" dirty="0" smtClean="0"/>
          </a:p>
          <a:p>
            <a:pPr lvl="1"/>
            <a:r>
              <a:rPr lang="es-ES" sz="2000" dirty="0" err="1" smtClean="0"/>
              <a:t>Prediction</a:t>
            </a:r>
            <a:r>
              <a:rPr lang="es-ES" sz="2000" dirty="0" smtClean="0"/>
              <a:t> </a:t>
            </a:r>
            <a:r>
              <a:rPr lang="es-ES" sz="2000" dirty="0" err="1" smtClean="0"/>
              <a:t>densities</a:t>
            </a:r>
            <a:r>
              <a:rPr lang="es-ES" sz="2000" dirty="0" smtClean="0"/>
              <a:t> of </a:t>
            </a:r>
            <a:r>
              <a:rPr lang="es-ES" sz="2000" dirty="0" err="1" smtClean="0"/>
              <a:t>future</a:t>
            </a:r>
            <a:r>
              <a:rPr lang="es-ES" sz="2000" dirty="0" smtClean="0"/>
              <a:t> </a:t>
            </a:r>
            <a:r>
              <a:rPr lang="es-ES" sz="2000" dirty="0" err="1" smtClean="0"/>
              <a:t>observations</a:t>
            </a:r>
            <a:r>
              <a:rPr lang="es-ES" sz="2000" dirty="0" smtClean="0"/>
              <a:t>: Wall and </a:t>
            </a:r>
            <a:r>
              <a:rPr lang="es-ES" sz="2000" dirty="0" err="1" smtClean="0"/>
              <a:t>Stoffer</a:t>
            </a:r>
            <a:r>
              <a:rPr lang="es-ES" sz="2000" dirty="0" smtClean="0"/>
              <a:t> (2002, JTSA), Rodríguez and Ruiz (2009, JTSA)</a:t>
            </a:r>
          </a:p>
          <a:p>
            <a:pPr lvl="1"/>
            <a:r>
              <a:rPr lang="es-ES" sz="2000" dirty="0" err="1" smtClean="0"/>
              <a:t>Prediction</a:t>
            </a:r>
            <a:r>
              <a:rPr lang="es-ES" sz="2000" dirty="0" smtClean="0"/>
              <a:t> </a:t>
            </a:r>
            <a:r>
              <a:rPr lang="es-ES" sz="2000" dirty="0" err="1" smtClean="0"/>
              <a:t>densities</a:t>
            </a:r>
            <a:r>
              <a:rPr lang="es-ES" sz="2000" dirty="0" smtClean="0"/>
              <a:t> </a:t>
            </a:r>
            <a:r>
              <a:rPr lang="es-ES" sz="2000" dirty="0" smtClean="0"/>
              <a:t>of </a:t>
            </a:r>
            <a:r>
              <a:rPr lang="es-ES" sz="2000" dirty="0" err="1" smtClean="0"/>
              <a:t>underlying</a:t>
            </a:r>
            <a:r>
              <a:rPr lang="es-ES" sz="2000" dirty="0" smtClean="0"/>
              <a:t> </a:t>
            </a:r>
            <a:r>
              <a:rPr lang="es-ES" sz="2000" dirty="0" err="1" smtClean="0"/>
              <a:t>unobserved</a:t>
            </a:r>
            <a:r>
              <a:rPr lang="es-ES" sz="2000" dirty="0" smtClean="0"/>
              <a:t> </a:t>
            </a:r>
            <a:r>
              <a:rPr lang="es-ES" sz="2000" dirty="0" err="1" smtClean="0"/>
              <a:t>components</a:t>
            </a:r>
            <a:r>
              <a:rPr lang="es-ES" sz="2000" dirty="0" smtClean="0"/>
              <a:t>:</a:t>
            </a:r>
            <a:r>
              <a:rPr lang="es-ES" sz="2000" dirty="0" smtClean="0"/>
              <a:t> </a:t>
            </a:r>
            <a:r>
              <a:rPr lang="es-ES" sz="2000" dirty="0" err="1" smtClean="0"/>
              <a:t>Pferfferman</a:t>
            </a:r>
            <a:r>
              <a:rPr lang="es-ES" sz="2000" dirty="0" smtClean="0"/>
              <a:t> and </a:t>
            </a:r>
            <a:r>
              <a:rPr lang="es-ES" sz="2000" dirty="0" err="1" smtClean="0"/>
              <a:t>Tiller</a:t>
            </a:r>
            <a:r>
              <a:rPr lang="es-ES" sz="2000" dirty="0" smtClean="0"/>
              <a:t> (2005, JTSA), Rodríguez and Ruiz (2009, </a:t>
            </a:r>
            <a:r>
              <a:rPr lang="es-ES" sz="2000" dirty="0" err="1" smtClean="0"/>
              <a:t>manuscript</a:t>
            </a:r>
            <a:r>
              <a:rPr lang="es-ES" sz="2000" dirty="0" smtClean="0"/>
              <a:t>)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200" dirty="0" smtClean="0">
                <a:solidFill>
                  <a:srgbClr val="990000"/>
                </a:solidFill>
              </a:rPr>
              <a:t>Rodríguez and Ruiz (2009, JTSA) </a:t>
            </a:r>
            <a:r>
              <a:rPr lang="es-ES_tradnl" sz="3200" dirty="0" err="1" smtClean="0"/>
              <a:t>propose</a:t>
            </a:r>
            <a:r>
              <a:rPr lang="es-ES_tradnl" sz="3200" dirty="0" smtClean="0"/>
              <a:t> a </a:t>
            </a:r>
            <a:r>
              <a:rPr lang="es-ES_tradnl" sz="3200" dirty="0" err="1" smtClean="0"/>
              <a:t>bootstrap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procedure</a:t>
            </a:r>
            <a:r>
              <a:rPr lang="es-ES_tradnl" sz="3200" dirty="0" smtClean="0"/>
              <a:t> 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obtain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prediction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intervals</a:t>
            </a:r>
            <a:r>
              <a:rPr lang="es-ES_tradnl" sz="3200" dirty="0" smtClean="0"/>
              <a:t> of </a:t>
            </a:r>
            <a:r>
              <a:rPr lang="es-ES_tradnl" sz="3200" dirty="0" err="1" smtClean="0"/>
              <a:t>future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observations</a:t>
            </a:r>
            <a:r>
              <a:rPr lang="es-ES_tradnl" sz="3200" dirty="0" smtClean="0"/>
              <a:t> in </a:t>
            </a:r>
            <a:r>
              <a:rPr lang="es-ES_tradnl" sz="3200" dirty="0" err="1" smtClean="0">
                <a:solidFill>
                  <a:srgbClr val="00B0F0"/>
                </a:solidFill>
              </a:rPr>
              <a:t>unobserved</a:t>
            </a:r>
            <a:r>
              <a:rPr lang="es-ES_tradnl" sz="3200" dirty="0" smtClean="0">
                <a:solidFill>
                  <a:srgbClr val="00B0F0"/>
                </a:solidFill>
              </a:rPr>
              <a:t> </a:t>
            </a:r>
            <a:r>
              <a:rPr lang="es-ES_tradnl" sz="3200" dirty="0" err="1" smtClean="0">
                <a:solidFill>
                  <a:srgbClr val="00B0F0"/>
                </a:solidFill>
              </a:rPr>
              <a:t>component</a:t>
            </a:r>
            <a:r>
              <a:rPr lang="es-ES_tradnl" sz="3200" dirty="0" smtClean="0">
                <a:solidFill>
                  <a:srgbClr val="00B0F0"/>
                </a:solidFill>
              </a:rPr>
              <a:t> </a:t>
            </a:r>
            <a:r>
              <a:rPr lang="es-ES_tradnl" sz="3200" dirty="0" err="1" smtClean="0">
                <a:solidFill>
                  <a:srgbClr val="00B0F0"/>
                </a:solidFill>
              </a:rPr>
              <a:t>models</a:t>
            </a:r>
            <a:r>
              <a:rPr lang="es-ES_tradnl" sz="3200" dirty="0" smtClean="0">
                <a:solidFill>
                  <a:srgbClr val="00B0F0"/>
                </a:solidFill>
              </a:rPr>
              <a:t> </a:t>
            </a:r>
            <a:r>
              <a:rPr lang="es-ES_tradnl" sz="3200" dirty="0" err="1" smtClean="0"/>
              <a:t>that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incorporate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parameter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uncertainty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without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using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backward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representation</a:t>
            </a:r>
            <a:r>
              <a:rPr lang="es-ES_tradnl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412875"/>
            <a:ext cx="7523162" cy="4529138"/>
          </a:xfrm>
        </p:spPr>
        <p:txBody>
          <a:bodyPr/>
          <a:lstStyle/>
          <a:p>
            <a:pPr marL="552450" indent="-552450">
              <a:buFont typeface="Wingdings" pitchFamily="2" charset="2"/>
              <a:buNone/>
            </a:pPr>
            <a:r>
              <a:rPr lang="es-ES_tradnl" sz="2500"/>
              <a:t>The proposed procedure consists on the following steps:</a:t>
            </a:r>
          </a:p>
          <a:p>
            <a:pPr marL="552450" indent="-552450">
              <a:buFont typeface="Wingdings" pitchFamily="2" charset="2"/>
              <a:buAutoNum type="arabicParenR"/>
            </a:pPr>
            <a:r>
              <a:rPr lang="es-ES_tradnl" sz="2500">
                <a:solidFill>
                  <a:schemeClr val="accent1"/>
                </a:solidFill>
              </a:rPr>
              <a:t>Estimate the parameters</a:t>
            </a:r>
            <a:r>
              <a:rPr lang="es-ES_tradnl" sz="2500"/>
              <a:t> by QML,       and obtain the standardized innovations,</a:t>
            </a:r>
          </a:p>
          <a:p>
            <a:pPr marL="552450" indent="-552450">
              <a:buFont typeface="Wingdings" pitchFamily="2" charset="2"/>
              <a:buAutoNum type="arabicParenR"/>
            </a:pPr>
            <a:r>
              <a:rPr lang="es-ES_tradnl" sz="2500"/>
              <a:t>Obtain a </a:t>
            </a:r>
            <a:r>
              <a:rPr lang="es-ES_tradnl" sz="2500">
                <a:solidFill>
                  <a:schemeClr val="accent1"/>
                </a:solidFill>
              </a:rPr>
              <a:t>sequence of bootstrap replicates of the standardized innovations</a:t>
            </a:r>
            <a:r>
              <a:rPr lang="es-ES_tradnl" sz="2500"/>
              <a:t>,</a:t>
            </a:r>
          </a:p>
          <a:p>
            <a:pPr marL="552450" indent="-552450">
              <a:buFont typeface="Wingdings" pitchFamily="2" charset="2"/>
              <a:buAutoNum type="arabicParenR"/>
            </a:pPr>
            <a:r>
              <a:rPr lang="es-ES_tradnl" sz="2500"/>
              <a:t>Obtain a </a:t>
            </a:r>
            <a:r>
              <a:rPr lang="es-ES_tradnl" sz="2500">
                <a:solidFill>
                  <a:schemeClr val="accent1"/>
                </a:solidFill>
              </a:rPr>
              <a:t>bootstrap replicate of the series using the IF with the estimated parameters</a:t>
            </a:r>
            <a:r>
              <a:rPr lang="es-ES_tradnl" sz="2500"/>
              <a:t>     Estimate the parameters, obtaining       and </a:t>
            </a:r>
          </a:p>
          <a:p>
            <a:pPr marL="552450" indent="-552450">
              <a:buFont typeface="Wingdings" pitchFamily="2" charset="2"/>
              <a:buNone/>
            </a:pPr>
            <a:endParaRPr lang="es-ES_tradnl" sz="2500"/>
          </a:p>
          <a:p>
            <a:pPr marL="552450" indent="-552450">
              <a:buFont typeface="Wingdings" pitchFamily="2" charset="2"/>
              <a:buAutoNum type="arabicParenR"/>
            </a:pPr>
            <a:endParaRPr lang="es-ES_tradnl" sz="2500"/>
          </a:p>
          <a:p>
            <a:pPr marL="552450" indent="-552450">
              <a:buFont typeface="Wingdings" pitchFamily="2" charset="2"/>
              <a:buAutoNum type="arabicParenR"/>
            </a:pPr>
            <a:endParaRPr lang="es-ES_tradnl" sz="2500"/>
          </a:p>
          <a:p>
            <a:pPr marL="552450" indent="-552450"/>
            <a:endParaRPr lang="es-ES" sz="2500"/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7667625" y="2276475"/>
          <a:ext cx="211138" cy="360363"/>
        </p:xfrm>
        <a:graphic>
          <a:graphicData uri="http://schemas.openxmlformats.org/presentationml/2006/ole">
            <p:oleObj spid="_x0000_s54274" name="Ecuación" r:id="rId3" imgW="126720" imgH="215640" progId="Equation.3">
              <p:embed/>
            </p:oleObj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8101013" y="2708275"/>
          <a:ext cx="317500" cy="431800"/>
        </p:xfrm>
        <a:graphic>
          <a:graphicData uri="http://schemas.openxmlformats.org/presentationml/2006/ole">
            <p:oleObj spid="_x0000_s54275" name="Ecuación" r:id="rId4" imgW="177480" imgH="241200" progId="Equation.3">
              <p:embed/>
            </p:oleObj>
          </a:graphicData>
        </a:graphic>
      </p:graphicFrame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7380288" y="3500438"/>
          <a:ext cx="417512" cy="468312"/>
        </p:xfrm>
        <a:graphic>
          <a:graphicData uri="http://schemas.openxmlformats.org/presentationml/2006/ole">
            <p:oleObj spid="_x0000_s54276" name="Ecuación" r:id="rId5" imgW="215640" imgH="241200" progId="Equation.3">
              <p:embed/>
            </p:oleObj>
          </a:graphicData>
        </a:graphic>
      </p:graphicFrame>
      <p:graphicFrame>
        <p:nvGraphicFramePr>
          <p:cNvPr id="50187" name="Object 11"/>
          <p:cNvGraphicFramePr>
            <a:graphicFrameLocks noChangeAspect="1"/>
          </p:cNvGraphicFramePr>
          <p:nvPr/>
        </p:nvGraphicFramePr>
        <p:xfrm>
          <a:off x="4067175" y="4868863"/>
          <a:ext cx="211138" cy="360362"/>
        </p:xfrm>
        <a:graphic>
          <a:graphicData uri="http://schemas.openxmlformats.org/presentationml/2006/ole">
            <p:oleObj spid="_x0000_s54277" name="Ecuación" r:id="rId6" imgW="126720" imgH="215640" progId="Equation.3">
              <p:embed/>
            </p:oleObj>
          </a:graphicData>
        </a:graphic>
      </p:graphicFrame>
      <p:graphicFrame>
        <p:nvGraphicFramePr>
          <p:cNvPr id="50188" name="Object 12"/>
          <p:cNvGraphicFramePr>
            <a:graphicFrameLocks noChangeAspect="1"/>
          </p:cNvGraphicFramePr>
          <p:nvPr/>
        </p:nvGraphicFramePr>
        <p:xfrm>
          <a:off x="3635375" y="5157788"/>
          <a:ext cx="357188" cy="431800"/>
        </p:xfrm>
        <a:graphic>
          <a:graphicData uri="http://schemas.openxmlformats.org/presentationml/2006/ole">
            <p:oleObj spid="_x0000_s54278" name="Ecuación" r:id="rId7" imgW="177480" imgH="215640" progId="Equation.3">
              <p:embed/>
            </p:oleObj>
          </a:graphicData>
        </a:graphic>
      </p:graphicFrame>
      <p:graphicFrame>
        <p:nvGraphicFramePr>
          <p:cNvPr id="50189" name="Object 13"/>
          <p:cNvGraphicFramePr>
            <a:graphicFrameLocks noChangeAspect="1"/>
          </p:cNvGraphicFramePr>
          <p:nvPr/>
        </p:nvGraphicFramePr>
        <p:xfrm>
          <a:off x="5148263" y="5229225"/>
          <a:ext cx="503237" cy="373063"/>
        </p:xfrm>
        <a:graphic>
          <a:graphicData uri="http://schemas.openxmlformats.org/presentationml/2006/ole">
            <p:oleObj spid="_x0000_s54279" name="Ecuación" r:id="rId8" imgW="342720" imgH="253800" progId="Equation.3">
              <p:embed/>
            </p:oleObj>
          </a:graphicData>
        </a:graphic>
      </p:graphicFrame>
      <p:sp>
        <p:nvSpPr>
          <p:cNvPr id="50190" name="Oval 14"/>
          <p:cNvSpPr>
            <a:spLocks noChangeArrowheads="1"/>
          </p:cNvSpPr>
          <p:nvPr/>
        </p:nvSpPr>
        <p:spPr bwMode="auto">
          <a:xfrm>
            <a:off x="4932363" y="5211763"/>
            <a:ext cx="1079500" cy="504825"/>
          </a:xfrm>
          <a:prstGeom prst="ellips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3787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sz="2500"/>
              <a:t>4) Obtain the conditional bootstrap predictions</a:t>
            </a:r>
          </a:p>
          <a:p>
            <a:pPr>
              <a:buFont typeface="Wingdings" pitchFamily="2" charset="2"/>
              <a:buNone/>
            </a:pPr>
            <a:endParaRPr lang="es-ES" sz="2500"/>
          </a:p>
        </p:txBody>
      </p:sp>
      <p:pic>
        <p:nvPicPr>
          <p:cNvPr id="532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8775" y="2781300"/>
            <a:ext cx="8785225" cy="3478213"/>
          </a:xfrm>
          <a:noFill/>
          <a:ln/>
        </p:spPr>
      </p:pic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3038475" y="2924175"/>
            <a:ext cx="504825" cy="720725"/>
          </a:xfrm>
          <a:prstGeom prst="ellips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3419475" y="3141663"/>
            <a:ext cx="1008063" cy="431800"/>
          </a:xfrm>
          <a:prstGeom prst="ellipse">
            <a:avLst/>
          </a:prstGeom>
          <a:noFill/>
          <a:ln w="25400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6948488" y="3141663"/>
            <a:ext cx="1008062" cy="503237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1547813" y="5249863"/>
            <a:ext cx="2808287" cy="57626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8547" name="Picture 3" descr="LChi_k = 1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333375"/>
            <a:ext cx="8215312" cy="63357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es-ES" sz="2400" dirty="0" err="1" smtClean="0"/>
              <a:t>However</a:t>
            </a:r>
            <a:r>
              <a:rPr lang="es-ES" sz="2400" dirty="0" smtClean="0"/>
              <a:t>, as 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mentioned</a:t>
            </a:r>
            <a:r>
              <a:rPr lang="es-ES" sz="2400" dirty="0" smtClean="0"/>
              <a:t> </a:t>
            </a:r>
            <a:r>
              <a:rPr lang="es-ES" sz="2400" dirty="0" err="1" smtClean="0"/>
              <a:t>before</a:t>
            </a:r>
            <a:r>
              <a:rPr lang="es-ES" sz="2400" dirty="0" smtClean="0"/>
              <a:t>, </a:t>
            </a:r>
            <a:r>
              <a:rPr lang="es-ES" sz="2400" dirty="0" err="1" smtClean="0"/>
              <a:t>when</a:t>
            </a:r>
            <a:r>
              <a:rPr lang="es-ES" sz="2400" dirty="0" smtClean="0"/>
              <a:t> </a:t>
            </a:r>
            <a:r>
              <a:rPr lang="es-ES" sz="2400" dirty="0" err="1" smtClean="0"/>
              <a:t>modelling</a:t>
            </a:r>
            <a:r>
              <a:rPr lang="es-ES" sz="2400" dirty="0" smtClean="0"/>
              <a:t> </a:t>
            </a:r>
            <a:r>
              <a:rPr lang="es-ES" sz="2400" dirty="0" err="1" smtClean="0"/>
              <a:t>volatility</a:t>
            </a:r>
            <a:r>
              <a:rPr lang="es-ES" sz="2400" dirty="0" smtClean="0"/>
              <a:t>,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objective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only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predict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density</a:t>
            </a:r>
            <a:r>
              <a:rPr lang="es-ES" sz="2400" dirty="0" smtClean="0"/>
              <a:t> of </a:t>
            </a:r>
            <a:r>
              <a:rPr lang="es-ES" sz="2400" dirty="0" err="1" smtClean="0"/>
              <a:t>future</a:t>
            </a:r>
            <a:r>
              <a:rPr lang="es-ES" sz="2400" dirty="0" smtClean="0"/>
              <a:t> </a:t>
            </a:r>
            <a:r>
              <a:rPr lang="es-ES" sz="2400" dirty="0" err="1" smtClean="0"/>
              <a:t>returns</a:t>
            </a:r>
            <a:r>
              <a:rPr lang="es-ES" sz="2400" dirty="0" smtClean="0"/>
              <a:t> </a:t>
            </a:r>
            <a:r>
              <a:rPr lang="es-ES" sz="2400" dirty="0" err="1" smtClean="0"/>
              <a:t>but</a:t>
            </a:r>
            <a:r>
              <a:rPr lang="es-ES" sz="2400" dirty="0" smtClean="0"/>
              <a:t> </a:t>
            </a:r>
            <a:r>
              <a:rPr lang="es-ES" sz="2400" dirty="0" err="1" smtClean="0"/>
              <a:t>also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predict</a:t>
            </a:r>
            <a:r>
              <a:rPr lang="es-ES" sz="2400" dirty="0" smtClean="0"/>
              <a:t> </a:t>
            </a:r>
            <a:r>
              <a:rPr lang="es-ES" sz="2400" dirty="0" err="1" smtClean="0"/>
              <a:t>future</a:t>
            </a:r>
            <a:r>
              <a:rPr lang="es-ES" sz="2400" dirty="0" smtClean="0"/>
              <a:t> </a:t>
            </a:r>
            <a:r>
              <a:rPr lang="es-ES" sz="2400" dirty="0" err="1" smtClean="0"/>
              <a:t>volatilities</a:t>
            </a:r>
            <a:r>
              <a:rPr lang="es-ES" sz="2400" dirty="0" smtClean="0"/>
              <a:t>. </a:t>
            </a:r>
            <a:r>
              <a:rPr lang="es-ES" sz="2400" dirty="0" err="1" smtClean="0"/>
              <a:t>Therefore</a:t>
            </a:r>
            <a:r>
              <a:rPr lang="es-ES" sz="2400" dirty="0" smtClean="0"/>
              <a:t>, 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need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obtain</a:t>
            </a:r>
            <a:r>
              <a:rPr lang="es-ES" sz="2400" dirty="0" smtClean="0"/>
              <a:t> </a:t>
            </a:r>
            <a:r>
              <a:rPr lang="es-ES" sz="2400" dirty="0" err="1" smtClean="0"/>
              <a:t>prediction</a:t>
            </a:r>
            <a:r>
              <a:rPr lang="es-ES" sz="2400" dirty="0" smtClean="0"/>
              <a:t> </a:t>
            </a:r>
            <a:r>
              <a:rPr lang="es-ES" sz="2400" dirty="0" err="1" smtClean="0"/>
              <a:t>intervals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unobserved</a:t>
            </a:r>
            <a:r>
              <a:rPr lang="es-ES" sz="2400" dirty="0" smtClean="0"/>
              <a:t> </a:t>
            </a:r>
            <a:r>
              <a:rPr lang="es-ES" sz="2400" dirty="0" err="1" smtClean="0"/>
              <a:t>components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At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moment</a:t>
            </a:r>
            <a:r>
              <a:rPr lang="es-ES" sz="2400" dirty="0" smtClean="0"/>
              <a:t>, Rodríguez and Ruiz (2009, </a:t>
            </a:r>
            <a:r>
              <a:rPr lang="es-ES" sz="2400" dirty="0" err="1" smtClean="0"/>
              <a:t>manuscript</a:t>
            </a:r>
            <a:r>
              <a:rPr lang="es-ES" sz="2400" dirty="0" smtClean="0"/>
              <a:t>) </a:t>
            </a:r>
            <a:r>
              <a:rPr lang="es-ES" sz="2400" dirty="0" err="1" smtClean="0"/>
              <a:t>propose</a:t>
            </a:r>
            <a:r>
              <a:rPr lang="es-ES" sz="2400" dirty="0" smtClean="0"/>
              <a:t> a </a:t>
            </a:r>
            <a:r>
              <a:rPr lang="es-ES" sz="2400" dirty="0" err="1" smtClean="0"/>
              <a:t>procedure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obtain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MSE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unobserved</a:t>
            </a:r>
            <a:r>
              <a:rPr lang="es-ES" sz="2400" dirty="0" smtClean="0"/>
              <a:t> </a:t>
            </a:r>
            <a:r>
              <a:rPr lang="es-ES" sz="2400" dirty="0" err="1" smtClean="0"/>
              <a:t>components</a:t>
            </a:r>
            <a:r>
              <a:rPr lang="es-E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3056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sz="2500" smtClean="0"/>
              <a:t>Consider, for example, the random walk plus noise model:</a:t>
            </a:r>
          </a:p>
          <a:p>
            <a:pPr eaLnBrk="1" hangingPunct="1">
              <a:buFont typeface="Wingdings" pitchFamily="2" charset="2"/>
              <a:buNone/>
            </a:pPr>
            <a:endParaRPr lang="es-ES_tradnl" sz="2500" smtClean="0"/>
          </a:p>
          <a:p>
            <a:pPr eaLnBrk="1" hangingPunct="1">
              <a:buFont typeface="Wingdings" pitchFamily="2" charset="2"/>
              <a:buNone/>
            </a:pPr>
            <a:endParaRPr lang="es-ES_tradnl" sz="2500" smtClean="0"/>
          </a:p>
          <a:p>
            <a:pPr eaLnBrk="1" hangingPunct="1">
              <a:buFont typeface="Wingdings" pitchFamily="2" charset="2"/>
              <a:buNone/>
            </a:pPr>
            <a:endParaRPr lang="es-ES_tradnl" sz="2500" smtClean="0"/>
          </a:p>
          <a:p>
            <a:pPr eaLnBrk="1" hangingPunct="1">
              <a:buFont typeface="Wingdings" pitchFamily="2" charset="2"/>
              <a:buNone/>
            </a:pPr>
            <a:r>
              <a:rPr lang="es-ES_tradnl" sz="2500" smtClean="0"/>
              <a:t>In this case, the prediction intervals are given by</a:t>
            </a:r>
          </a:p>
          <a:p>
            <a:pPr eaLnBrk="1" hangingPunct="1">
              <a:buFont typeface="Wingdings" pitchFamily="2" charset="2"/>
              <a:buNone/>
            </a:pPr>
            <a:endParaRPr lang="es-ES" sz="25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140200" y="2924175"/>
          <a:ext cx="1871663" cy="990600"/>
        </p:xfrm>
        <a:graphic>
          <a:graphicData uri="http://schemas.openxmlformats.org/presentationml/2006/ole">
            <p:oleObj spid="_x0000_s4098" name="Ecuación" r:id="rId3" imgW="863280" imgH="457200" progId="Equation.3">
              <p:embed/>
            </p:oleObj>
          </a:graphicData>
        </a:graphic>
      </p:graphicFrame>
      <p:pic>
        <p:nvPicPr>
          <p:cNvPr id="4101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827088" y="4941888"/>
            <a:ext cx="8316912" cy="1308100"/>
          </a:xfrm>
          <a:noFill/>
        </p:spPr>
      </p:pic>
      <p:sp>
        <p:nvSpPr>
          <p:cNvPr id="4102" name="Oval 13"/>
          <p:cNvSpPr>
            <a:spLocks noChangeArrowheads="1"/>
          </p:cNvSpPr>
          <p:nvPr/>
        </p:nvSpPr>
        <p:spPr bwMode="auto">
          <a:xfrm>
            <a:off x="2339975" y="5300663"/>
            <a:ext cx="863600" cy="360362"/>
          </a:xfrm>
          <a:prstGeom prst="ellipse">
            <a:avLst/>
          </a:prstGeom>
          <a:noFill/>
          <a:ln w="9525">
            <a:solidFill>
              <a:srgbClr val="33CC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14"/>
          <p:cNvSpPr>
            <a:spLocks noChangeShapeType="1"/>
          </p:cNvSpPr>
          <p:nvPr/>
        </p:nvSpPr>
        <p:spPr bwMode="auto">
          <a:xfrm>
            <a:off x="2771775" y="5661025"/>
            <a:ext cx="431800" cy="576263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4" name="Rectangle 15"/>
          <p:cNvSpPr>
            <a:spLocks noChangeArrowheads="1"/>
          </p:cNvSpPr>
          <p:nvPr/>
        </p:nvSpPr>
        <p:spPr bwMode="auto">
          <a:xfrm>
            <a:off x="2484438" y="6237288"/>
            <a:ext cx="30241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s-ES_tradnl">
                <a:latin typeface="Verdana" pitchFamily="34" charset="0"/>
              </a:rPr>
              <a:t>Normality assumption</a:t>
            </a:r>
            <a:endParaRPr lang="es-ES">
              <a:latin typeface="Verdana" pitchFamily="34" charset="0"/>
            </a:endParaRPr>
          </a:p>
        </p:txBody>
      </p:sp>
      <p:sp>
        <p:nvSpPr>
          <p:cNvPr id="4105" name="Oval 16"/>
          <p:cNvSpPr>
            <a:spLocks noChangeArrowheads="1"/>
          </p:cNvSpPr>
          <p:nvPr/>
        </p:nvSpPr>
        <p:spPr bwMode="auto">
          <a:xfrm>
            <a:off x="1331913" y="5300663"/>
            <a:ext cx="647700" cy="360362"/>
          </a:xfrm>
          <a:prstGeom prst="ellips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18"/>
          <p:cNvSpPr>
            <a:spLocks noChangeArrowheads="1"/>
          </p:cNvSpPr>
          <p:nvPr/>
        </p:nvSpPr>
        <p:spPr bwMode="auto">
          <a:xfrm>
            <a:off x="3492500" y="5157788"/>
            <a:ext cx="1008063" cy="576262"/>
          </a:xfrm>
          <a:prstGeom prst="ellipse">
            <a:avLst/>
          </a:prstGeom>
          <a:noFill/>
          <a:ln w="9525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9"/>
          <p:cNvSpPr>
            <a:spLocks noChangeShapeType="1"/>
          </p:cNvSpPr>
          <p:nvPr/>
        </p:nvSpPr>
        <p:spPr bwMode="auto">
          <a:xfrm>
            <a:off x="1547813" y="5661025"/>
            <a:ext cx="0" cy="504825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8" name="Line 20"/>
          <p:cNvSpPr>
            <a:spLocks noChangeShapeType="1"/>
          </p:cNvSpPr>
          <p:nvPr/>
        </p:nvSpPr>
        <p:spPr bwMode="auto">
          <a:xfrm flipH="1">
            <a:off x="1547813" y="5805488"/>
            <a:ext cx="2376487" cy="360362"/>
          </a:xfrm>
          <a:prstGeom prst="line">
            <a:avLst/>
          </a:prstGeom>
          <a:noFill/>
          <a:ln w="9525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9" name="Rectangle 21"/>
          <p:cNvSpPr>
            <a:spLocks noChangeArrowheads="1"/>
          </p:cNvSpPr>
          <p:nvPr/>
        </p:nvSpPr>
        <p:spPr bwMode="auto">
          <a:xfrm>
            <a:off x="0" y="6165850"/>
            <a:ext cx="2339975" cy="503238"/>
          </a:xfrm>
          <a:prstGeom prst="rect">
            <a:avLst/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s-ES_tradnl" sz="1600">
                <a:latin typeface="Verdana" pitchFamily="34" charset="0"/>
              </a:rPr>
              <a:t>Estimated parameters</a:t>
            </a:r>
            <a:endParaRPr lang="es-ES" sz="16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333375"/>
            <a:ext cx="7305675" cy="56086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sz="1600" smtClean="0"/>
              <a:t>Random walk with q=0.5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sz="1600" smtClean="0"/>
              <a:t>Estimates of the level and 95% confidence intervals: In red with estimated parameters and in black with known parameters.</a:t>
            </a:r>
            <a:endParaRPr lang="es-ES" sz="1600" smtClean="0"/>
          </a:p>
        </p:txBody>
      </p:sp>
      <p:pic>
        <p:nvPicPr>
          <p:cNvPr id="2662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844675"/>
            <a:ext cx="8964613" cy="48720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450137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500"/>
              <a:t>Our procedure is based on the following decomposition of the MSE proposed by Hamilton (1986)</a:t>
            </a:r>
          </a:p>
          <a:p>
            <a:pPr>
              <a:lnSpc>
                <a:spcPct val="90000"/>
              </a:lnSpc>
            </a:pPr>
            <a:endParaRPr lang="es-ES_tradnl" sz="2500"/>
          </a:p>
          <a:p>
            <a:pPr>
              <a:lnSpc>
                <a:spcPct val="90000"/>
              </a:lnSpc>
            </a:pPr>
            <a:endParaRPr lang="es-ES_tradnl" sz="2500"/>
          </a:p>
          <a:p>
            <a:pPr>
              <a:lnSpc>
                <a:spcPct val="90000"/>
              </a:lnSpc>
            </a:pPr>
            <a:endParaRPr lang="es-ES_tradnl" sz="2500"/>
          </a:p>
          <a:p>
            <a:pPr>
              <a:lnSpc>
                <a:spcPct val="90000"/>
              </a:lnSpc>
            </a:pPr>
            <a:r>
              <a:rPr lang="es-ES_tradnl" sz="2500"/>
              <a:t>He proposes to generate replicates of the parameters from the asymptotic distribution and then to estimate the MSE by</a:t>
            </a:r>
          </a:p>
          <a:p>
            <a:pPr>
              <a:lnSpc>
                <a:spcPct val="90000"/>
              </a:lnSpc>
            </a:pPr>
            <a:endParaRPr lang="es-ES_tradnl" sz="2500"/>
          </a:p>
          <a:p>
            <a:pPr>
              <a:lnSpc>
                <a:spcPct val="90000"/>
              </a:lnSpc>
            </a:pPr>
            <a:endParaRPr lang="es-ES_tradnl" sz="2500"/>
          </a:p>
          <a:p>
            <a:pPr>
              <a:lnSpc>
                <a:spcPct val="90000"/>
              </a:lnSpc>
            </a:pPr>
            <a:endParaRPr lang="es-ES_tradnl" sz="2500"/>
          </a:p>
          <a:p>
            <a:pPr>
              <a:lnSpc>
                <a:spcPct val="90000"/>
              </a:lnSpc>
            </a:pPr>
            <a:endParaRPr lang="es-ES_tradnl" sz="2500"/>
          </a:p>
          <a:p>
            <a:pPr>
              <a:lnSpc>
                <a:spcPct val="90000"/>
              </a:lnSpc>
            </a:pPr>
            <a:endParaRPr lang="es-ES" sz="2500"/>
          </a:p>
        </p:txBody>
      </p:sp>
      <p:pic>
        <p:nvPicPr>
          <p:cNvPr id="112645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2924175"/>
            <a:ext cx="6192838" cy="1341438"/>
          </a:xfrm>
          <a:noFill/>
          <a:ln/>
        </p:spPr>
      </p:pic>
      <p:pic>
        <p:nvPicPr>
          <p:cNvPr id="112647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1692275" y="5589588"/>
            <a:ext cx="6840538" cy="1066800"/>
          </a:xfrm>
          <a:noFill/>
          <a:ln/>
        </p:spPr>
      </p:pic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3635375" y="5661025"/>
            <a:ext cx="647700" cy="720725"/>
          </a:xfrm>
          <a:prstGeom prst="ellips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4067175" y="6381750"/>
            <a:ext cx="433388" cy="1428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5076825" y="5589588"/>
            <a:ext cx="647700" cy="863600"/>
          </a:xfrm>
          <a:prstGeom prst="ellips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 flipH="1">
            <a:off x="4787900" y="6381750"/>
            <a:ext cx="431800" cy="1428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55" name="Rectangle 15"/>
          <p:cNvSpPr>
            <a:spLocks noChangeArrowheads="1"/>
          </p:cNvSpPr>
          <p:nvPr/>
        </p:nvSpPr>
        <p:spPr bwMode="auto">
          <a:xfrm>
            <a:off x="2916238" y="6524625"/>
            <a:ext cx="5759450" cy="333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/>
              <a:t>The filter is run with </a:t>
            </a:r>
            <a:r>
              <a:rPr lang="es-ES_tradnl">
                <a:solidFill>
                  <a:srgbClr val="663300"/>
                </a:solidFill>
              </a:rPr>
              <a:t>original</a:t>
            </a:r>
            <a:r>
              <a:rPr lang="es-ES_tradnl"/>
              <a:t> observations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smtClean="0"/>
              <a:t>1. Motivation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es-ES" smtClean="0"/>
              <a:t>High frequency time series of returns are characterized by volatility clustering:</a:t>
            </a:r>
          </a:p>
          <a:p>
            <a:pPr lvl="1" eaLnBrk="1" hangingPunct="1"/>
            <a:r>
              <a:rPr lang="es-ES" smtClean="0"/>
              <a:t>Excess kurtosis</a:t>
            </a:r>
          </a:p>
          <a:p>
            <a:pPr lvl="1" eaLnBrk="1" hangingPunct="1"/>
            <a:r>
              <a:rPr lang="es-ES" smtClean="0"/>
              <a:t>Significant autocorrelations of absolute returns (not independent)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/>
              <a:t>propose</a:t>
            </a:r>
            <a:r>
              <a:rPr lang="es-ES_tradnl" dirty="0"/>
              <a:t> a non-</a:t>
            </a:r>
            <a:r>
              <a:rPr lang="es-ES_tradnl" dirty="0" err="1"/>
              <a:t>parametric</a:t>
            </a:r>
            <a:r>
              <a:rPr lang="es-ES_tradnl" dirty="0"/>
              <a:t> </a:t>
            </a:r>
            <a:r>
              <a:rPr lang="es-ES_tradnl" dirty="0" err="1"/>
              <a:t>bootstrap</a:t>
            </a:r>
            <a:r>
              <a:rPr lang="es-ES_tradnl" dirty="0"/>
              <a:t> in </a:t>
            </a:r>
            <a:r>
              <a:rPr lang="es-ES_tradnl" dirty="0" err="1"/>
              <a:t>which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bootstrap</a:t>
            </a:r>
            <a:r>
              <a:rPr lang="es-ES_tradnl" dirty="0"/>
              <a:t> </a:t>
            </a:r>
            <a:r>
              <a:rPr lang="es-ES_tradnl" dirty="0" err="1"/>
              <a:t>replicates</a:t>
            </a:r>
            <a:r>
              <a:rPr lang="es-ES_tradnl" dirty="0"/>
              <a:t> of </a:t>
            </a:r>
            <a:r>
              <a:rPr lang="es-ES_tradnl" dirty="0" err="1"/>
              <a:t>the</a:t>
            </a:r>
            <a:r>
              <a:rPr lang="es-ES_tradnl" dirty="0"/>
              <a:t> series are </a:t>
            </a:r>
            <a:r>
              <a:rPr lang="es-ES_tradnl" dirty="0" err="1"/>
              <a:t>obtained</a:t>
            </a:r>
            <a:r>
              <a:rPr lang="es-ES_tradnl" dirty="0"/>
              <a:t> </a:t>
            </a:r>
            <a:r>
              <a:rPr lang="es-ES_tradnl" dirty="0" err="1"/>
              <a:t>from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innovation</a:t>
            </a:r>
            <a:r>
              <a:rPr lang="es-ES_tradnl" dirty="0"/>
              <a:t> </a:t>
            </a:r>
            <a:r>
              <a:rPr lang="es-ES_tradnl" dirty="0" err="1"/>
              <a:t>form</a:t>
            </a:r>
            <a:r>
              <a:rPr lang="es-ES_tradnl" dirty="0"/>
              <a:t> </a:t>
            </a:r>
            <a:r>
              <a:rPr lang="es-ES_tradnl" dirty="0" err="1"/>
              <a:t>after</a:t>
            </a:r>
            <a:r>
              <a:rPr lang="es-ES_tradnl" dirty="0"/>
              <a:t> </a:t>
            </a:r>
            <a:r>
              <a:rPr lang="es-ES_tradnl" dirty="0" err="1"/>
              <a:t>resampling</a:t>
            </a:r>
            <a:r>
              <a:rPr lang="es-ES_tradnl" dirty="0"/>
              <a:t> </a:t>
            </a:r>
            <a:r>
              <a:rPr lang="es-ES_tradnl" dirty="0" err="1"/>
              <a:t>from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innovations</a:t>
            </a:r>
            <a:r>
              <a:rPr lang="es-ES_tradnl" dirty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52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8922" y="642918"/>
            <a:ext cx="6970555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63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0"/>
            <a:ext cx="6572296" cy="635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 Var and ES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285720" y="1827212"/>
            <a:ext cx="8429683" cy="4673621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s-ES" sz="2400" dirty="0" smtClean="0"/>
              <a:t>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context</a:t>
            </a:r>
            <a:r>
              <a:rPr lang="es-ES" sz="2400" dirty="0" smtClean="0"/>
              <a:t> of </a:t>
            </a:r>
            <a:r>
              <a:rPr lang="es-ES" sz="2400" dirty="0" err="1" smtClean="0"/>
              <a:t>financial</a:t>
            </a:r>
            <a:r>
              <a:rPr lang="es-ES" sz="2400" dirty="0" smtClean="0"/>
              <a:t> </a:t>
            </a:r>
            <a:r>
              <a:rPr lang="es-ES" sz="2400" dirty="0" err="1" smtClean="0"/>
              <a:t>risk</a:t>
            </a:r>
            <a:r>
              <a:rPr lang="es-ES" sz="2400" dirty="0" smtClean="0"/>
              <a:t> </a:t>
            </a:r>
            <a:r>
              <a:rPr lang="es-ES" sz="2400" dirty="0" err="1" smtClean="0"/>
              <a:t>management</a:t>
            </a:r>
            <a:r>
              <a:rPr lang="es-ES" sz="2400" dirty="0" smtClean="0"/>
              <a:t>, </a:t>
            </a:r>
            <a:r>
              <a:rPr lang="es-ES" sz="2400" dirty="0" err="1" smtClean="0"/>
              <a:t>one</a:t>
            </a:r>
            <a:r>
              <a:rPr lang="es-ES" sz="2400" dirty="0" smtClean="0"/>
              <a:t> of</a:t>
            </a:r>
          </a:p>
          <a:p>
            <a:pPr>
              <a:buNone/>
            </a:pPr>
            <a:r>
              <a:rPr lang="es-ES" sz="2400" dirty="0" err="1" smtClean="0"/>
              <a:t>the</a:t>
            </a:r>
            <a:r>
              <a:rPr lang="es-ES" sz="2400" dirty="0" smtClean="0"/>
              <a:t> central </a:t>
            </a:r>
            <a:r>
              <a:rPr lang="es-ES" sz="2400" dirty="0" err="1" smtClean="0"/>
              <a:t>issues</a:t>
            </a:r>
            <a:r>
              <a:rPr lang="es-ES" sz="2400" dirty="0" smtClean="0"/>
              <a:t> of </a:t>
            </a:r>
            <a:r>
              <a:rPr lang="es-ES" sz="2400" dirty="0" err="1" smtClean="0"/>
              <a:t>density</a:t>
            </a:r>
            <a:r>
              <a:rPr lang="es-ES" sz="2400" dirty="0" smtClean="0"/>
              <a:t> </a:t>
            </a:r>
            <a:r>
              <a:rPr lang="es-ES" sz="2400" dirty="0" err="1" smtClean="0"/>
              <a:t>forecasting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track</a:t>
            </a:r>
            <a:endParaRPr lang="es-ES" sz="2400" dirty="0" smtClean="0"/>
          </a:p>
          <a:p>
            <a:pPr>
              <a:buNone/>
            </a:pPr>
            <a:r>
              <a:rPr lang="es-ES" sz="2400" dirty="0" err="1" smtClean="0"/>
              <a:t>certain</a:t>
            </a:r>
            <a:r>
              <a:rPr lang="es-ES" sz="2400" dirty="0" smtClean="0"/>
              <a:t> </a:t>
            </a:r>
            <a:r>
              <a:rPr lang="es-ES" sz="2400" dirty="0" err="1" smtClean="0"/>
              <a:t>aspects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densities</a:t>
            </a:r>
            <a:r>
              <a:rPr lang="es-ES" sz="2400" dirty="0" smtClean="0"/>
              <a:t> as,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example</a:t>
            </a:r>
            <a:r>
              <a:rPr lang="es-ES" sz="2400" dirty="0" smtClean="0"/>
              <a:t>, </a:t>
            </a:r>
            <a:r>
              <a:rPr lang="es-ES" sz="2400" dirty="0" err="1" smtClean="0"/>
              <a:t>VaR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and ES. </a:t>
            </a:r>
            <a:r>
              <a:rPr lang="es-ES" sz="2400" dirty="0" err="1" smtClean="0"/>
              <a:t>Consider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GARCH(1,1) </a:t>
            </a:r>
            <a:r>
              <a:rPr lang="es-ES" sz="2400" dirty="0" err="1" smtClean="0"/>
              <a:t>model</a:t>
            </a: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In </a:t>
            </a:r>
            <a:r>
              <a:rPr lang="es-ES" sz="2400" dirty="0" err="1" smtClean="0"/>
              <a:t>this</a:t>
            </a:r>
            <a:r>
              <a:rPr lang="es-ES" sz="2400" dirty="0" smtClean="0"/>
              <a:t> </a:t>
            </a:r>
            <a:r>
              <a:rPr lang="es-ES" sz="2400" dirty="0" err="1" smtClean="0"/>
              <a:t>context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VaR</a:t>
            </a:r>
            <a:r>
              <a:rPr lang="es-ES" sz="2400" dirty="0" smtClean="0"/>
              <a:t> and ES are </a:t>
            </a:r>
            <a:r>
              <a:rPr lang="es-ES" sz="2400" dirty="0" err="1" smtClean="0"/>
              <a:t>given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endParaRPr lang="es-ES" sz="2400" dirty="0" smtClean="0"/>
          </a:p>
          <a:p>
            <a:pPr>
              <a:buNone/>
            </a:pPr>
            <a:endParaRPr lang="es-ES" dirty="0" smtClean="0"/>
          </a:p>
        </p:txBody>
      </p:sp>
      <p:graphicFrame>
        <p:nvGraphicFramePr>
          <p:cNvPr id="61442" name="Object 3"/>
          <p:cNvGraphicFramePr>
            <a:graphicFrameLocks noChangeAspect="1"/>
          </p:cNvGraphicFramePr>
          <p:nvPr/>
        </p:nvGraphicFramePr>
        <p:xfrm>
          <a:off x="4000496" y="3857628"/>
          <a:ext cx="2857520" cy="507503"/>
        </p:xfrm>
        <a:graphic>
          <a:graphicData uri="http://schemas.openxmlformats.org/presentationml/2006/ole">
            <p:oleObj spid="_x0000_s61442" name="Ecuación" r:id="rId3" imgW="1358640" imgH="241200" progId="Equation.3">
              <p:embed/>
            </p:oleObj>
          </a:graphicData>
        </a:graphic>
      </p:graphicFrame>
      <p:graphicFrame>
        <p:nvGraphicFramePr>
          <p:cNvPr id="61443" name="Object 2"/>
          <p:cNvGraphicFramePr>
            <a:graphicFrameLocks noChangeAspect="1"/>
          </p:cNvGraphicFramePr>
          <p:nvPr/>
        </p:nvGraphicFramePr>
        <p:xfrm>
          <a:off x="928662" y="3857628"/>
          <a:ext cx="1428759" cy="466915"/>
        </p:xfrm>
        <a:graphic>
          <a:graphicData uri="http://schemas.openxmlformats.org/presentationml/2006/ole">
            <p:oleObj spid="_x0000_s61443" name="Ecuación" r:id="rId4" imgW="571320" imgH="228600" progId="Equation.3">
              <p:embed/>
            </p:oleObj>
          </a:graphicData>
        </a:graphic>
      </p:graphicFrame>
      <p:graphicFrame>
        <p:nvGraphicFramePr>
          <p:cNvPr id="61444" name="Object 2"/>
          <p:cNvGraphicFramePr>
            <a:graphicFrameLocks noChangeAspect="1"/>
          </p:cNvGraphicFramePr>
          <p:nvPr/>
        </p:nvGraphicFramePr>
        <p:xfrm>
          <a:off x="2428860" y="5214950"/>
          <a:ext cx="3790957" cy="998693"/>
        </p:xfrm>
        <a:graphic>
          <a:graphicData uri="http://schemas.openxmlformats.org/presentationml/2006/ole">
            <p:oleObj spid="_x0000_s61444" name="Ecuación" r:id="rId5" imgW="157464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370012" y="1827212"/>
            <a:ext cx="7273953" cy="4816497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s-ES" sz="2400" dirty="0" smtClean="0"/>
              <a:t>In </a:t>
            </a:r>
            <a:r>
              <a:rPr lang="es-ES" sz="2400" dirty="0" err="1" smtClean="0"/>
              <a:t>practice</a:t>
            </a:r>
            <a:r>
              <a:rPr lang="es-ES" sz="2400" dirty="0" smtClean="0"/>
              <a:t>, </a:t>
            </a:r>
            <a:r>
              <a:rPr lang="es-ES" sz="2400" dirty="0" err="1" smtClean="0"/>
              <a:t>assuming</a:t>
            </a:r>
            <a:r>
              <a:rPr lang="es-ES" sz="2400" dirty="0" smtClean="0"/>
              <a:t> </a:t>
            </a:r>
            <a:r>
              <a:rPr lang="es-ES" sz="2400" dirty="0" err="1" smtClean="0"/>
              <a:t>that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model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known</a:t>
            </a:r>
            <a:r>
              <a:rPr lang="es-ES" sz="2400" dirty="0" smtClean="0"/>
              <a:t>, </a:t>
            </a:r>
            <a:r>
              <a:rPr lang="es-ES" sz="2400" dirty="0" err="1" smtClean="0"/>
              <a:t>both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parameters</a:t>
            </a:r>
            <a:r>
              <a:rPr lang="es-ES" sz="2400" dirty="0" smtClean="0"/>
              <a:t> and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distribution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errors</a:t>
            </a:r>
            <a:r>
              <a:rPr lang="es-ES" sz="2400" dirty="0" smtClean="0"/>
              <a:t> are </a:t>
            </a:r>
            <a:r>
              <a:rPr lang="es-ES" sz="2400" dirty="0" err="1" smtClean="0"/>
              <a:t>unknown</a:t>
            </a:r>
            <a:r>
              <a:rPr lang="es-ES" sz="2400" dirty="0" smtClean="0"/>
              <a:t>. </a:t>
            </a:r>
            <a:r>
              <a:rPr lang="es-ES" sz="2400" dirty="0" err="1" smtClean="0"/>
              <a:t>Therefore</a:t>
            </a:r>
            <a:r>
              <a:rPr lang="es-ES" sz="2400" dirty="0" smtClean="0"/>
              <a:t>, 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obtain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estimates</a:t>
            </a: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err="1" smtClean="0"/>
              <a:t>Bootstrap</a:t>
            </a:r>
            <a:r>
              <a:rPr lang="es-ES" sz="2400" dirty="0" smtClean="0"/>
              <a:t> </a:t>
            </a:r>
            <a:r>
              <a:rPr lang="es-ES" sz="2400" dirty="0" err="1" smtClean="0"/>
              <a:t>procedures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</a:t>
            </a:r>
            <a:r>
              <a:rPr lang="es-ES" sz="2400" dirty="0" err="1" smtClean="0"/>
              <a:t>been</a:t>
            </a:r>
            <a:r>
              <a:rPr lang="es-ES" sz="2400" dirty="0" smtClean="0"/>
              <a:t> </a:t>
            </a:r>
            <a:r>
              <a:rPr lang="es-ES" sz="2400" dirty="0" err="1" smtClean="0"/>
              <a:t>proposed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obtain</a:t>
            </a:r>
            <a:r>
              <a:rPr lang="es-ES" sz="2400" dirty="0" smtClean="0"/>
              <a:t> </a:t>
            </a:r>
            <a:r>
              <a:rPr lang="es-ES" sz="2400" dirty="0" err="1" smtClean="0"/>
              <a:t>point</a:t>
            </a:r>
            <a:r>
              <a:rPr lang="es-ES" sz="2400" dirty="0" smtClean="0"/>
              <a:t> </a:t>
            </a:r>
            <a:r>
              <a:rPr lang="es-ES" sz="2400" dirty="0" err="1" smtClean="0"/>
              <a:t>estimates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VaR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computing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corresponding</a:t>
            </a:r>
            <a:r>
              <a:rPr lang="es-ES" sz="2400" dirty="0" smtClean="0"/>
              <a:t> </a:t>
            </a:r>
            <a:r>
              <a:rPr lang="es-ES" sz="2400" dirty="0" err="1" smtClean="0"/>
              <a:t>quantile</a:t>
            </a:r>
            <a:r>
              <a:rPr lang="es-ES" sz="2400" dirty="0" smtClean="0"/>
              <a:t> </a:t>
            </a:r>
            <a:r>
              <a:rPr lang="es-ES" sz="2400" dirty="0" smtClean="0"/>
              <a:t>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bootstrap</a:t>
            </a:r>
            <a:r>
              <a:rPr lang="es-ES" sz="2400" dirty="0" smtClean="0"/>
              <a:t> </a:t>
            </a:r>
            <a:r>
              <a:rPr lang="es-ES" sz="2400" dirty="0" err="1" smtClean="0"/>
              <a:t>distribution</a:t>
            </a:r>
            <a:r>
              <a:rPr lang="es-ES" sz="2400" dirty="0" smtClean="0"/>
              <a:t> of </a:t>
            </a:r>
            <a:r>
              <a:rPr lang="es-ES" sz="2400" dirty="0" err="1" smtClean="0"/>
              <a:t>returns</a:t>
            </a:r>
            <a:r>
              <a:rPr lang="es-ES" sz="2400" dirty="0" smtClean="0"/>
              <a:t> (Ruiz and Pascual, 2004, JES)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3000364" y="3429000"/>
          <a:ext cx="3913188" cy="1296987"/>
        </p:xfrm>
        <a:graphic>
          <a:graphicData uri="http://schemas.openxmlformats.org/presentationml/2006/ole">
            <p:oleObj spid="_x0000_s62466" name="Ecuación" r:id="rId3" imgW="162540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8991600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 bwMode="auto">
          <a:xfrm>
            <a:off x="1142976" y="3143248"/>
            <a:ext cx="7786742" cy="285752"/>
          </a:xfrm>
          <a:prstGeom prst="rect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1357290" y="3929066"/>
            <a:ext cx="7786710" cy="214314"/>
          </a:xfrm>
          <a:prstGeom prst="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285720" y="1571612"/>
            <a:ext cx="8501122" cy="5072098"/>
          </a:xfrm>
        </p:spPr>
        <p:txBody>
          <a:bodyPr/>
          <a:lstStyle/>
          <a:p>
            <a:pPr>
              <a:buNone/>
            </a:pPr>
            <a:r>
              <a:rPr lang="es-ES" sz="2400" dirty="0" err="1" smtClean="0"/>
              <a:t>Bootstrap</a:t>
            </a:r>
            <a:r>
              <a:rPr lang="es-ES" sz="2400" dirty="0" smtClean="0"/>
              <a:t> </a:t>
            </a:r>
            <a:r>
              <a:rPr lang="es-ES" sz="2400" dirty="0" err="1" smtClean="0"/>
              <a:t>procedures</a:t>
            </a:r>
            <a:r>
              <a:rPr lang="es-ES" sz="2400" dirty="0" smtClean="0"/>
              <a:t> can </a:t>
            </a:r>
            <a:r>
              <a:rPr lang="es-ES" sz="2400" dirty="0" err="1" smtClean="0"/>
              <a:t>also</a:t>
            </a:r>
            <a:r>
              <a:rPr lang="es-ES" sz="2400" dirty="0" smtClean="0"/>
              <a:t> </a:t>
            </a:r>
            <a:r>
              <a:rPr lang="es-ES" sz="2400" dirty="0" err="1" smtClean="0"/>
              <a:t>be</a:t>
            </a:r>
            <a:r>
              <a:rPr lang="es-ES" sz="2400" dirty="0" smtClean="0"/>
              <a:t> </a:t>
            </a:r>
            <a:r>
              <a:rPr lang="es-ES" sz="2400" dirty="0" err="1" smtClean="0"/>
              <a:t>implemented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obtain</a:t>
            </a:r>
            <a:r>
              <a:rPr lang="es-ES" sz="2400" dirty="0" smtClean="0"/>
              <a:t> </a:t>
            </a:r>
            <a:r>
              <a:rPr lang="es-ES" sz="2400" dirty="0" err="1" smtClean="0"/>
              <a:t>estimates</a:t>
            </a:r>
            <a:r>
              <a:rPr lang="es-ES" sz="2400" dirty="0" smtClean="0"/>
              <a:t> of </a:t>
            </a:r>
            <a:r>
              <a:rPr lang="es-ES" sz="2400" dirty="0" err="1" smtClean="0"/>
              <a:t>VaR</a:t>
            </a:r>
            <a:r>
              <a:rPr lang="es-ES" sz="2400" dirty="0" smtClean="0"/>
              <a:t> and ES </a:t>
            </a:r>
            <a:r>
              <a:rPr lang="es-ES" sz="2400" dirty="0" err="1" smtClean="0"/>
              <a:t>together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their</a:t>
            </a:r>
            <a:r>
              <a:rPr lang="es-ES" sz="2400" dirty="0" smtClean="0"/>
              <a:t> MSE.</a:t>
            </a:r>
          </a:p>
          <a:p>
            <a:pPr>
              <a:buNone/>
            </a:pPr>
            <a:r>
              <a:rPr lang="es-ES" sz="2400" dirty="0" err="1" smtClean="0"/>
              <a:t>Christoffersen</a:t>
            </a:r>
            <a:r>
              <a:rPr lang="es-ES" sz="2400" dirty="0" smtClean="0"/>
              <a:t> and </a:t>
            </a:r>
            <a:r>
              <a:rPr lang="es-ES" sz="2400" dirty="0" err="1" smtClean="0"/>
              <a:t>GonÇalves</a:t>
            </a:r>
            <a:r>
              <a:rPr lang="es-ES" sz="2400" dirty="0" smtClean="0"/>
              <a:t> (2005, J </a:t>
            </a:r>
            <a:r>
              <a:rPr lang="es-ES" sz="2400" dirty="0" err="1" smtClean="0"/>
              <a:t>Risk</a:t>
            </a:r>
            <a:r>
              <a:rPr lang="es-ES" sz="2400" dirty="0" smtClean="0"/>
              <a:t>) </a:t>
            </a:r>
            <a:r>
              <a:rPr lang="es-ES" sz="2400" dirty="0" err="1" smtClean="0"/>
              <a:t>propose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compute </a:t>
            </a:r>
            <a:r>
              <a:rPr lang="es-ES" sz="2400" dirty="0" err="1" smtClean="0"/>
              <a:t>bootstrap</a:t>
            </a:r>
            <a:r>
              <a:rPr lang="es-ES" sz="2400" dirty="0" smtClean="0"/>
              <a:t> </a:t>
            </a:r>
            <a:r>
              <a:rPr lang="es-ES" sz="2400" dirty="0" err="1" smtClean="0"/>
              <a:t>replicates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VaR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err="1" smtClean="0"/>
              <a:t>where</a:t>
            </a: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endParaRPr lang="en-US" sz="2400" dirty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3143240" y="3714752"/>
          <a:ext cx="2109788" cy="474663"/>
        </p:xfrm>
        <a:graphic>
          <a:graphicData uri="http://schemas.openxmlformats.org/presentationml/2006/ole">
            <p:oleObj spid="_x0000_s68610" name="Ecuación" r:id="rId3" imgW="876240" imgH="241200" progId="Equation.3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214282" y="4500570"/>
          <a:ext cx="6023032" cy="1928826"/>
        </p:xfrm>
        <a:graphic>
          <a:graphicData uri="http://schemas.openxmlformats.org/presentationml/2006/ole">
            <p:oleObj spid="_x0000_s68611" name="Ecuación" r:id="rId4" imgW="4203360" imgH="1346040" progId="Equation.3">
              <p:embed/>
            </p:oleObj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/>
        </p:nvGraphicFramePr>
        <p:xfrm>
          <a:off x="6643702" y="5143512"/>
          <a:ext cx="2309829" cy="857256"/>
        </p:xfrm>
        <a:graphic>
          <a:graphicData uri="http://schemas.openxmlformats.org/presentationml/2006/ole">
            <p:oleObj spid="_x0000_s68612" name="Ecuación" r:id="rId5" imgW="1231560" imgH="457200" progId="Equation.3">
              <p:embed/>
            </p:oleObj>
          </a:graphicData>
        </a:graphic>
      </p:graphicFrame>
      <p:sp>
        <p:nvSpPr>
          <p:cNvPr id="8" name="7 Abrir llave"/>
          <p:cNvSpPr/>
          <p:nvPr/>
        </p:nvSpPr>
        <p:spPr bwMode="auto">
          <a:xfrm>
            <a:off x="6429388" y="5000636"/>
            <a:ext cx="45719" cy="1714512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8 Elipse"/>
          <p:cNvSpPr/>
          <p:nvPr/>
        </p:nvSpPr>
        <p:spPr bwMode="auto">
          <a:xfrm>
            <a:off x="6500826" y="5000636"/>
            <a:ext cx="2643174" cy="128588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28596" y="1827213"/>
            <a:ext cx="8358245" cy="4114800"/>
          </a:xfrm>
        </p:spPr>
        <p:txBody>
          <a:bodyPr/>
          <a:lstStyle/>
          <a:p>
            <a:pPr>
              <a:buNone/>
            </a:pPr>
            <a:r>
              <a:rPr lang="es-ES" sz="2400" dirty="0" err="1" smtClean="0"/>
              <a:t>Instead</a:t>
            </a:r>
            <a:r>
              <a:rPr lang="es-ES" sz="2400" dirty="0" smtClean="0"/>
              <a:t> of </a:t>
            </a:r>
            <a:r>
              <a:rPr lang="es-ES" sz="2400" dirty="0" err="1" smtClean="0"/>
              <a:t>using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residuals</a:t>
            </a:r>
            <a:r>
              <a:rPr lang="es-ES" sz="2400" dirty="0" smtClean="0"/>
              <a:t> </a:t>
            </a:r>
            <a:r>
              <a:rPr lang="es-ES" sz="2400" dirty="0" err="1" smtClean="0"/>
              <a:t>obtained</a:t>
            </a:r>
            <a:r>
              <a:rPr lang="es-ES" sz="2400" dirty="0" smtClean="0"/>
              <a:t> in </a:t>
            </a:r>
            <a:r>
              <a:rPr lang="es-ES" sz="2400" dirty="0" err="1" smtClean="0"/>
              <a:t>each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bootstrap</a:t>
            </a:r>
            <a:r>
              <a:rPr lang="es-ES" sz="2400" dirty="0" smtClean="0"/>
              <a:t> </a:t>
            </a:r>
            <a:r>
              <a:rPr lang="es-ES" sz="2400" dirty="0" err="1" smtClean="0"/>
              <a:t>replicates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original series, Nieto and Ruiz (2009, </a:t>
            </a:r>
            <a:r>
              <a:rPr lang="es-ES" sz="2400" dirty="0" err="1" smtClean="0"/>
              <a:t>manuscript</a:t>
            </a:r>
            <a:r>
              <a:rPr lang="es-ES" sz="2400" dirty="0" smtClean="0"/>
              <a:t>) </a:t>
            </a:r>
            <a:r>
              <a:rPr lang="es-ES" sz="2400" dirty="0" err="1" smtClean="0"/>
              <a:t>propose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estimate</a:t>
            </a:r>
            <a:r>
              <a:rPr lang="es-ES" sz="2400" dirty="0" smtClean="0"/>
              <a:t> q</a:t>
            </a:r>
            <a:r>
              <a:rPr lang="es-ES" sz="2400" baseline="-25000" dirty="0" smtClean="0"/>
              <a:t>0.01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a </a:t>
            </a:r>
            <a:r>
              <a:rPr lang="es-ES" sz="2400" dirty="0" err="1" smtClean="0"/>
              <a:t>second</a:t>
            </a:r>
            <a:r>
              <a:rPr lang="es-ES" sz="2400" dirty="0" smtClean="0"/>
              <a:t> </a:t>
            </a:r>
            <a:r>
              <a:rPr lang="es-ES" sz="2400" dirty="0" err="1" smtClean="0"/>
              <a:t>bootstrap</a:t>
            </a:r>
            <a:r>
              <a:rPr lang="es-ES" sz="2400" dirty="0" smtClean="0"/>
              <a:t> </a:t>
            </a:r>
            <a:r>
              <a:rPr lang="es-ES" sz="2400" dirty="0" err="1" smtClean="0"/>
              <a:t>step</a:t>
            </a:r>
            <a:r>
              <a:rPr lang="es-ES" sz="2400" dirty="0" smtClean="0"/>
              <a:t>.</a:t>
            </a:r>
          </a:p>
          <a:p>
            <a:pPr>
              <a:buNone/>
            </a:pP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each</a:t>
            </a:r>
            <a:r>
              <a:rPr lang="es-ES" sz="2400" dirty="0" smtClean="0"/>
              <a:t> </a:t>
            </a:r>
            <a:r>
              <a:rPr lang="es-ES" sz="2400" dirty="0" err="1" smtClean="0"/>
              <a:t>bootstrap</a:t>
            </a:r>
            <a:r>
              <a:rPr lang="es-ES" sz="2400" dirty="0" smtClean="0"/>
              <a:t> </a:t>
            </a:r>
            <a:r>
              <a:rPr lang="es-ES" sz="2400" dirty="0" err="1" smtClean="0"/>
              <a:t>replicate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series of </a:t>
            </a:r>
            <a:r>
              <a:rPr lang="es-ES" sz="2400" dirty="0" err="1" smtClean="0"/>
              <a:t>returns</a:t>
            </a:r>
            <a:r>
              <a:rPr lang="es-ES" sz="2400" dirty="0" smtClean="0"/>
              <a:t>, 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obtain</a:t>
            </a:r>
            <a:r>
              <a:rPr lang="es-ES" sz="2400" dirty="0" smtClean="0"/>
              <a:t> n </a:t>
            </a:r>
            <a:r>
              <a:rPr lang="es-ES" sz="2400" dirty="0" err="1" smtClean="0"/>
              <a:t>random</a:t>
            </a:r>
            <a:r>
              <a:rPr lang="es-ES" sz="2400" dirty="0" smtClean="0"/>
              <a:t> </a:t>
            </a:r>
            <a:r>
              <a:rPr lang="es-ES" sz="2400" dirty="0" err="1" smtClean="0"/>
              <a:t>draws</a:t>
            </a:r>
            <a:r>
              <a:rPr lang="es-ES" sz="2400" dirty="0" smtClean="0"/>
              <a:t> </a:t>
            </a:r>
            <a:r>
              <a:rPr lang="es-ES" sz="2400" dirty="0" err="1" smtClean="0"/>
              <a:t>from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empirical</a:t>
            </a:r>
            <a:r>
              <a:rPr lang="es-ES" sz="2400" dirty="0" smtClean="0"/>
              <a:t> </a:t>
            </a:r>
            <a:r>
              <a:rPr lang="es-ES" sz="2400" dirty="0" err="1" smtClean="0"/>
              <a:t>distribution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original </a:t>
            </a:r>
            <a:r>
              <a:rPr lang="es-ES" sz="2400" dirty="0" err="1" smtClean="0"/>
              <a:t>standardized</a:t>
            </a:r>
            <a:r>
              <a:rPr lang="es-ES" sz="2400" dirty="0" smtClean="0"/>
              <a:t> </a:t>
            </a:r>
            <a:r>
              <a:rPr lang="es-ES" sz="2400" dirty="0" err="1" smtClean="0"/>
              <a:t>residuals</a:t>
            </a:r>
            <a:r>
              <a:rPr lang="es-ES" sz="2400" dirty="0" smtClean="0"/>
              <a:t>,  </a:t>
            </a:r>
            <a:r>
              <a:rPr lang="es-ES" sz="2400" dirty="0" err="1" smtClean="0"/>
              <a:t>Then</a:t>
            </a:r>
            <a:r>
              <a:rPr lang="es-ES" sz="2400" dirty="0" smtClean="0"/>
              <a:t>,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constant</a:t>
            </a:r>
            <a:r>
              <a:rPr lang="es-ES" sz="2400" dirty="0" smtClean="0"/>
              <a:t> q</a:t>
            </a:r>
            <a:r>
              <a:rPr lang="es-ES" sz="2400" baseline="-25000" dirty="0" smtClean="0"/>
              <a:t>0.01</a:t>
            </a:r>
            <a:r>
              <a:rPr lang="es-ES" sz="2400" dirty="0" smtClean="0"/>
              <a:t> can </a:t>
            </a:r>
            <a:r>
              <a:rPr lang="es-ES" sz="2400" dirty="0" err="1" smtClean="0"/>
              <a:t>be</a:t>
            </a:r>
            <a:r>
              <a:rPr lang="es-ES" sz="2400" dirty="0" smtClean="0"/>
              <a:t> </a:t>
            </a:r>
            <a:r>
              <a:rPr lang="es-ES" sz="2400" dirty="0" err="1" smtClean="0"/>
              <a:t>estimated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any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three</a:t>
            </a:r>
            <a:r>
              <a:rPr lang="es-ES" sz="2400" dirty="0" smtClean="0"/>
              <a:t> </a:t>
            </a:r>
            <a:r>
              <a:rPr lang="es-ES" sz="2400" dirty="0" err="1" smtClean="0"/>
              <a:t>alternative</a:t>
            </a:r>
            <a:r>
              <a:rPr lang="es-ES" sz="2400" dirty="0" smtClean="0"/>
              <a:t> </a:t>
            </a:r>
            <a:r>
              <a:rPr lang="es-ES" sz="2400" dirty="0" err="1" smtClean="0"/>
              <a:t>estimators</a:t>
            </a:r>
            <a:r>
              <a:rPr lang="es-ES" sz="2400" dirty="0" smtClean="0"/>
              <a:t> </a:t>
            </a:r>
            <a:r>
              <a:rPr lang="es-ES" sz="2400" dirty="0" err="1" smtClean="0"/>
              <a:t>described</a:t>
            </a:r>
            <a:r>
              <a:rPr lang="es-ES" sz="2400" dirty="0" smtClean="0"/>
              <a:t> </a:t>
            </a:r>
            <a:r>
              <a:rPr lang="es-ES" sz="2400" dirty="0" err="1" smtClean="0"/>
              <a:t>before</a:t>
            </a:r>
            <a:r>
              <a:rPr lang="es-ES" sz="2400" dirty="0" smtClean="0"/>
              <a:t>.</a:t>
            </a:r>
          </a:p>
          <a:p>
            <a:pPr>
              <a:buNone/>
            </a:pPr>
            <a:r>
              <a:rPr lang="es-ES" sz="2400" dirty="0" smtClean="0"/>
              <a:t>In </a:t>
            </a:r>
            <a:r>
              <a:rPr lang="es-ES" sz="2400" dirty="0" err="1" smtClean="0"/>
              <a:t>this</a:t>
            </a:r>
            <a:r>
              <a:rPr lang="es-ES" sz="2400" dirty="0" smtClean="0"/>
              <a:t> </a:t>
            </a:r>
            <a:r>
              <a:rPr lang="es-ES" sz="2400" dirty="0" err="1" smtClean="0"/>
              <a:t>way</a:t>
            </a:r>
            <a:r>
              <a:rPr lang="es-ES" sz="2400" dirty="0" smtClean="0"/>
              <a:t>, 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avoid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estimation</a:t>
            </a:r>
            <a:r>
              <a:rPr lang="es-ES" sz="2400" dirty="0" smtClean="0"/>
              <a:t> error </a:t>
            </a:r>
            <a:r>
              <a:rPr lang="es-ES" sz="2400" dirty="0" err="1" smtClean="0"/>
              <a:t>involved</a:t>
            </a:r>
            <a:r>
              <a:rPr lang="es-ES" sz="2400" dirty="0" smtClean="0"/>
              <a:t>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residuals</a:t>
            </a:r>
            <a:r>
              <a:rPr lang="es-ES" sz="2400" dirty="0" smtClean="0"/>
              <a:t>  </a:t>
            </a:r>
            <a:endParaRPr lang="en-US" sz="2400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8501090" y="4143380"/>
          <a:ext cx="333375" cy="452438"/>
        </p:xfrm>
        <a:graphic>
          <a:graphicData uri="http://schemas.openxmlformats.org/presentationml/2006/ole">
            <p:oleObj spid="_x0000_s69634" name="Ecuación" r:id="rId3" imgW="177480" imgH="24120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929322" y="6000750"/>
          <a:ext cx="1285875" cy="857250"/>
        </p:xfrm>
        <a:graphic>
          <a:graphicData uri="http://schemas.openxmlformats.org/presentationml/2006/ole">
            <p:oleObj spid="_x0000_s69635" name="Ecuación" r:id="rId4" imgW="685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Monte Carlo </a:t>
            </a:r>
            <a:r>
              <a:rPr lang="es-ES" dirty="0" err="1" smtClean="0"/>
              <a:t>experiments</a:t>
            </a:r>
            <a:r>
              <a:rPr lang="es-ES" dirty="0" smtClean="0"/>
              <a:t>: </a:t>
            </a:r>
            <a:r>
              <a:rPr lang="es-ES" dirty="0" err="1" smtClean="0"/>
              <a:t>Coverages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370012" y="1827213"/>
            <a:ext cx="7345391" cy="4114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85852" y="1785926"/>
          <a:ext cx="711996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38"/>
                <a:gridCol w="1017138"/>
                <a:gridCol w="1017138"/>
                <a:gridCol w="1017138"/>
                <a:gridCol w="1017138"/>
                <a:gridCol w="1017138"/>
                <a:gridCol w="1017138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95% </a:t>
                      </a:r>
                      <a:r>
                        <a:rPr lang="es-ES" dirty="0" err="1" smtClean="0"/>
                        <a:t>VaR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B-FHS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B-CF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E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88.1%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85.8%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93.6%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90.3%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90.3%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88.5%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92.7%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ES" dirty="0" smtClean="0"/>
                        <a:t>S-8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250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84.9%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89.1%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82.8%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93.3%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87.6%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76.8%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87.7%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88.8%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95.2%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90.1%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28728" y="4357694"/>
          <a:ext cx="711996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38"/>
                <a:gridCol w="1017138"/>
                <a:gridCol w="1017138"/>
                <a:gridCol w="1017138"/>
                <a:gridCol w="1017138"/>
                <a:gridCol w="1017138"/>
                <a:gridCol w="1017138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95% 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B-FHS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B-CF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E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88.5%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75.8%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92%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79.3%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90.8%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79.6%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81.1%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82.1%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88.6%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ES" dirty="0" smtClean="0"/>
                        <a:t>S-8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250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84.9%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67.8%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97.2%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72.8%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99.4%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500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76.8%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72.9%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99.2%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81.7%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97.9%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varestibex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73" y="0"/>
            <a:ext cx="9105927" cy="3065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varesteurodoll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500438"/>
            <a:ext cx="8501122" cy="301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 noGrp="1"/>
          </p:cNvGraphicFramePr>
          <p:nvPr/>
        </p:nvGraphicFramePr>
        <p:xfrm>
          <a:off x="214282" y="142852"/>
          <a:ext cx="4248147" cy="2166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571744"/>
            <a:ext cx="3929090" cy="2150419"/>
          </a:xfrm>
          <a:prstGeom prst="rect">
            <a:avLst/>
          </a:prstGeom>
          <a:noFill/>
        </p:spPr>
      </p:pic>
      <p:graphicFrame>
        <p:nvGraphicFramePr>
          <p:cNvPr id="6" name="1 Gráfico"/>
          <p:cNvGraphicFramePr>
            <a:graphicFrameLocks noGrp="1"/>
          </p:cNvGraphicFramePr>
          <p:nvPr/>
        </p:nvGraphicFramePr>
        <p:xfrm>
          <a:off x="285720" y="4929198"/>
          <a:ext cx="4319585" cy="1738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1 Gráfico"/>
          <p:cNvGraphicFramePr>
            <a:graphicFrameLocks noGrp="1"/>
          </p:cNvGraphicFramePr>
          <p:nvPr/>
        </p:nvGraphicFramePr>
        <p:xfrm>
          <a:off x="4857752" y="500042"/>
          <a:ext cx="4143404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89004" y="2428868"/>
            <a:ext cx="4054996" cy="2219328"/>
          </a:xfrm>
          <a:prstGeom prst="rect">
            <a:avLst/>
          </a:prstGeom>
          <a:noFill/>
        </p:spPr>
      </p:pic>
      <p:graphicFrame>
        <p:nvGraphicFramePr>
          <p:cNvPr id="9" name="1 Gráfico"/>
          <p:cNvGraphicFramePr>
            <a:graphicFrameLocks noGrp="1"/>
          </p:cNvGraphicFramePr>
          <p:nvPr/>
        </p:nvGraphicFramePr>
        <p:xfrm>
          <a:off x="5286380" y="4572008"/>
          <a:ext cx="3748113" cy="200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9 Elipse"/>
          <p:cNvSpPr/>
          <p:nvPr/>
        </p:nvSpPr>
        <p:spPr bwMode="auto">
          <a:xfrm>
            <a:off x="3571868" y="3857628"/>
            <a:ext cx="428628" cy="214314"/>
          </a:xfrm>
          <a:prstGeom prst="ellipse">
            <a:avLst/>
          </a:prstGeom>
          <a:noFill/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11 Elipse"/>
          <p:cNvSpPr/>
          <p:nvPr/>
        </p:nvSpPr>
        <p:spPr bwMode="auto">
          <a:xfrm>
            <a:off x="8572528" y="3786190"/>
            <a:ext cx="428628" cy="214314"/>
          </a:xfrm>
          <a:prstGeom prst="ellipse">
            <a:avLst/>
          </a:prstGeom>
          <a:noFill/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Conclusions</a:t>
            </a:r>
            <a:r>
              <a:rPr lang="es-ES" dirty="0" smtClean="0"/>
              <a:t> and </a:t>
            </a:r>
            <a:r>
              <a:rPr lang="es-ES" dirty="0" err="1" smtClean="0"/>
              <a:t>further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endParaRPr lang="en-US" dirty="0" smtClean="0"/>
          </a:p>
        </p:txBody>
      </p:sp>
      <p:sp>
        <p:nvSpPr>
          <p:cNvPr id="34819" name="2 Marcador de texto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7416800" cy="4114800"/>
          </a:xfrm>
        </p:spPr>
        <p:txBody>
          <a:bodyPr/>
          <a:lstStyle/>
          <a:p>
            <a:r>
              <a:rPr lang="es-ES" sz="2400" dirty="0" err="1" smtClean="0"/>
              <a:t>Few</a:t>
            </a:r>
            <a:r>
              <a:rPr lang="es-ES" sz="2400" dirty="0" smtClean="0"/>
              <a:t> </a:t>
            </a:r>
            <a:r>
              <a:rPr lang="es-ES" sz="2400" dirty="0" err="1" smtClean="0"/>
              <a:t>analytical</a:t>
            </a:r>
            <a:r>
              <a:rPr lang="es-ES" sz="2400" dirty="0" smtClean="0"/>
              <a:t> </a:t>
            </a:r>
            <a:r>
              <a:rPr lang="es-ES" sz="2400" dirty="0" err="1" smtClean="0"/>
              <a:t>results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statistical</a:t>
            </a:r>
            <a:r>
              <a:rPr lang="es-ES" sz="2400" dirty="0" smtClean="0"/>
              <a:t> </a:t>
            </a:r>
            <a:r>
              <a:rPr lang="es-ES" sz="2400" dirty="0" err="1" smtClean="0"/>
              <a:t>properties</a:t>
            </a:r>
            <a:r>
              <a:rPr lang="es-ES" sz="2400" dirty="0" smtClean="0"/>
              <a:t> of </a:t>
            </a:r>
            <a:r>
              <a:rPr lang="es-ES" sz="2400" dirty="0" err="1" smtClean="0"/>
              <a:t>bootstrap</a:t>
            </a:r>
            <a:r>
              <a:rPr lang="es-ES" sz="2400" dirty="0" smtClean="0"/>
              <a:t> </a:t>
            </a:r>
            <a:r>
              <a:rPr lang="es-ES" sz="2400" dirty="0" err="1" smtClean="0"/>
              <a:t>procedures</a:t>
            </a:r>
            <a:r>
              <a:rPr lang="es-ES" sz="2400" dirty="0" smtClean="0"/>
              <a:t> </a:t>
            </a:r>
            <a:r>
              <a:rPr lang="es-ES" sz="2400" dirty="0" err="1" smtClean="0"/>
              <a:t>when</a:t>
            </a:r>
            <a:r>
              <a:rPr lang="es-ES" sz="2400" dirty="0" smtClean="0"/>
              <a:t> </a:t>
            </a:r>
            <a:r>
              <a:rPr lang="es-ES" sz="2400" dirty="0" err="1" smtClean="0"/>
              <a:t>applied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heterocedastic</a:t>
            </a:r>
            <a:r>
              <a:rPr lang="es-ES" sz="2400" dirty="0" smtClean="0"/>
              <a:t> time </a:t>
            </a:r>
            <a:r>
              <a:rPr lang="es-ES" sz="2400" dirty="0" smtClean="0"/>
              <a:t>series</a:t>
            </a:r>
          </a:p>
          <a:p>
            <a:r>
              <a:rPr lang="es-ES" sz="2400" dirty="0" err="1" smtClean="0"/>
              <a:t>Further</a:t>
            </a:r>
            <a:r>
              <a:rPr lang="es-ES" sz="2400" dirty="0" smtClean="0"/>
              <a:t> </a:t>
            </a:r>
            <a:r>
              <a:rPr lang="es-ES" sz="2400" dirty="0" err="1" smtClean="0"/>
              <a:t>improvements</a:t>
            </a:r>
            <a:r>
              <a:rPr lang="es-ES" sz="2400" dirty="0" smtClean="0"/>
              <a:t> in:</a:t>
            </a:r>
          </a:p>
          <a:p>
            <a:pPr lvl="1"/>
            <a:r>
              <a:rPr lang="es-ES" sz="2000" dirty="0" err="1" smtClean="0"/>
              <a:t>b</a:t>
            </a:r>
            <a:r>
              <a:rPr lang="es-ES" sz="2000" dirty="0" err="1" smtClean="0"/>
              <a:t>ootstrap</a:t>
            </a:r>
            <a:r>
              <a:rPr lang="es-ES" sz="2000" dirty="0" smtClean="0"/>
              <a:t> </a:t>
            </a:r>
            <a:r>
              <a:rPr lang="es-ES" sz="2000" dirty="0" err="1" smtClean="0"/>
              <a:t>estimation</a:t>
            </a:r>
            <a:r>
              <a:rPr lang="es-ES" sz="2000" dirty="0" smtClean="0"/>
              <a:t> of </a:t>
            </a:r>
            <a:r>
              <a:rPr lang="es-ES" sz="2000" dirty="0" err="1" smtClean="0"/>
              <a:t>quantiles</a:t>
            </a:r>
            <a:r>
              <a:rPr lang="es-ES" sz="2000" dirty="0" smtClean="0"/>
              <a:t> and </a:t>
            </a:r>
            <a:r>
              <a:rPr lang="es-ES" sz="2000" dirty="0" err="1" smtClean="0"/>
              <a:t>expectations</a:t>
            </a:r>
            <a:r>
              <a:rPr lang="es-ES" sz="2000" dirty="0" smtClean="0"/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compute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VaR</a:t>
            </a:r>
            <a:r>
              <a:rPr lang="es-ES" sz="2000" dirty="0" smtClean="0"/>
              <a:t> and ES</a:t>
            </a:r>
          </a:p>
          <a:p>
            <a:pPr lvl="1"/>
            <a:r>
              <a:rPr lang="es-ES" sz="2000" dirty="0" err="1" smtClean="0"/>
              <a:t>c</a:t>
            </a:r>
            <a:r>
              <a:rPr lang="es-ES" sz="2000" dirty="0" err="1" smtClean="0"/>
              <a:t>onstruction</a:t>
            </a:r>
            <a:r>
              <a:rPr lang="es-ES" sz="2000" dirty="0" smtClean="0"/>
              <a:t> of </a:t>
            </a:r>
            <a:r>
              <a:rPr lang="es-ES" sz="2000" dirty="0" err="1" smtClean="0"/>
              <a:t>prediction</a:t>
            </a:r>
            <a:r>
              <a:rPr lang="es-ES" sz="2000" dirty="0" smtClean="0"/>
              <a:t> </a:t>
            </a:r>
            <a:r>
              <a:rPr lang="es-ES" sz="2000" dirty="0" err="1" smtClean="0"/>
              <a:t>intervals</a:t>
            </a:r>
            <a:r>
              <a:rPr lang="es-ES" sz="2000" dirty="0" smtClean="0"/>
              <a:t> </a:t>
            </a:r>
            <a:r>
              <a:rPr lang="es-ES" sz="2000" dirty="0" err="1" smtClean="0"/>
              <a:t>for</a:t>
            </a:r>
            <a:r>
              <a:rPr lang="es-ES" sz="2000" dirty="0" smtClean="0"/>
              <a:t> </a:t>
            </a:r>
            <a:r>
              <a:rPr lang="es-ES" sz="2000" dirty="0" err="1" smtClean="0"/>
              <a:t>unobserved</a:t>
            </a:r>
            <a:r>
              <a:rPr lang="es-ES" sz="2000" dirty="0" smtClean="0"/>
              <a:t> </a:t>
            </a:r>
            <a:r>
              <a:rPr lang="es-ES" sz="2000" dirty="0" err="1" smtClean="0"/>
              <a:t>components</a:t>
            </a:r>
            <a:r>
              <a:rPr lang="es-ES" sz="2000" dirty="0" smtClean="0"/>
              <a:t> (</a:t>
            </a:r>
            <a:r>
              <a:rPr lang="es-ES" sz="2000" dirty="0" err="1" smtClean="0"/>
              <a:t>stochastic</a:t>
            </a:r>
            <a:r>
              <a:rPr lang="es-ES" sz="2000" dirty="0" smtClean="0"/>
              <a:t> </a:t>
            </a:r>
            <a:r>
              <a:rPr lang="es-ES" sz="2000" dirty="0" err="1" smtClean="0"/>
              <a:t>volatility</a:t>
            </a:r>
            <a:r>
              <a:rPr lang="es-ES" sz="2000" dirty="0" smtClean="0"/>
              <a:t>)</a:t>
            </a:r>
            <a:endParaRPr lang="es-ES" sz="2000" dirty="0" smtClean="0"/>
          </a:p>
          <a:p>
            <a:r>
              <a:rPr lang="es-ES" sz="2400" dirty="0" err="1" smtClean="0"/>
              <a:t>Multivariate</a:t>
            </a:r>
            <a:r>
              <a:rPr lang="es-ES" sz="2400" dirty="0" smtClean="0"/>
              <a:t> </a:t>
            </a:r>
            <a:r>
              <a:rPr lang="es-ES" sz="2400" dirty="0" err="1" smtClean="0"/>
              <a:t>extensions</a:t>
            </a:r>
            <a:r>
              <a:rPr lang="es-ES" sz="2400" dirty="0" smtClean="0"/>
              <a:t>: </a:t>
            </a:r>
            <a:r>
              <a:rPr lang="es-ES" sz="2400" dirty="0" err="1" smtClean="0"/>
              <a:t>Engsted</a:t>
            </a:r>
            <a:r>
              <a:rPr lang="es-ES" sz="2400" dirty="0" smtClean="0"/>
              <a:t> and </a:t>
            </a:r>
            <a:r>
              <a:rPr lang="es-ES" sz="2400" dirty="0" err="1" smtClean="0"/>
              <a:t>Tanggaard</a:t>
            </a:r>
            <a:r>
              <a:rPr lang="es-ES" sz="2400" dirty="0" smtClean="0"/>
              <a:t> (2001, JEF)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0013" y="1500188"/>
            <a:ext cx="7313612" cy="4786312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s-ES" dirty="0" err="1" smtClean="0"/>
              <a:t>Financial</a:t>
            </a:r>
            <a:r>
              <a:rPr lang="es-ES" dirty="0" smtClean="0"/>
              <a:t> </a:t>
            </a:r>
            <a:r>
              <a:rPr lang="es-ES" dirty="0" err="1" smtClean="0"/>
              <a:t>models</a:t>
            </a:r>
            <a:r>
              <a:rPr lang="es-ES" dirty="0" smtClean="0"/>
              <a:t> 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inference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dynamic</a:t>
            </a:r>
            <a:r>
              <a:rPr lang="es-ES" dirty="0" smtClean="0"/>
              <a:t> </a:t>
            </a:r>
            <a:r>
              <a:rPr lang="es-ES" dirty="0" err="1" smtClean="0"/>
              <a:t>behaviour</a:t>
            </a:r>
            <a:r>
              <a:rPr lang="es-ES" dirty="0" smtClean="0"/>
              <a:t> of </a:t>
            </a:r>
            <a:r>
              <a:rPr lang="es-ES" dirty="0" err="1" smtClean="0"/>
              <a:t>returns</a:t>
            </a:r>
            <a:r>
              <a:rPr lang="es-ES" dirty="0" smtClean="0"/>
              <a:t> and/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predictions</a:t>
            </a:r>
            <a:r>
              <a:rPr lang="es-ES" dirty="0" smtClean="0"/>
              <a:t> of </a:t>
            </a:r>
            <a:r>
              <a:rPr lang="es-ES" dirty="0" err="1" smtClean="0"/>
              <a:t>moments</a:t>
            </a:r>
            <a:r>
              <a:rPr lang="es-ES" dirty="0" smtClean="0"/>
              <a:t> </a:t>
            </a:r>
            <a:r>
              <a:rPr lang="es-ES" dirty="0" err="1" smtClean="0"/>
              <a:t>associated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density</a:t>
            </a:r>
            <a:r>
              <a:rPr lang="es-ES" dirty="0" smtClean="0"/>
              <a:t> of </a:t>
            </a:r>
            <a:r>
              <a:rPr lang="es-ES" dirty="0" err="1" smtClean="0"/>
              <a:t>future</a:t>
            </a:r>
            <a:r>
              <a:rPr lang="es-ES" dirty="0" smtClean="0"/>
              <a:t> </a:t>
            </a:r>
            <a:r>
              <a:rPr lang="es-ES" dirty="0" err="1" smtClean="0"/>
              <a:t>returns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assume</a:t>
            </a:r>
            <a:r>
              <a:rPr lang="es-ES" dirty="0" smtClean="0"/>
              <a:t> </a:t>
            </a:r>
            <a:r>
              <a:rPr lang="es-ES" dirty="0" err="1" smtClean="0"/>
              <a:t>independent</a:t>
            </a:r>
            <a:r>
              <a:rPr lang="es-ES" dirty="0" smtClean="0"/>
              <a:t> and/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Gaussian</a:t>
            </a:r>
            <a:r>
              <a:rPr lang="es-ES" dirty="0" smtClean="0"/>
              <a:t> </a:t>
            </a:r>
            <a:r>
              <a:rPr lang="es-ES" dirty="0" err="1" smtClean="0"/>
              <a:t>observations</a:t>
            </a:r>
            <a:r>
              <a:rPr lang="es-ES" dirty="0" smtClean="0"/>
              <a:t> are </a:t>
            </a:r>
            <a:r>
              <a:rPr lang="es-ES" dirty="0" err="1" smtClean="0"/>
              <a:t>inadequate</a:t>
            </a:r>
            <a:r>
              <a:rPr lang="es-ES" dirty="0" smtClean="0"/>
              <a:t>.</a:t>
            </a:r>
          </a:p>
          <a:p>
            <a:pPr>
              <a:defRPr/>
            </a:pPr>
            <a:r>
              <a:rPr lang="es-ES" dirty="0" err="1" smtClean="0"/>
              <a:t>Bootstrap</a:t>
            </a:r>
            <a:r>
              <a:rPr lang="es-ES" dirty="0" smtClean="0"/>
              <a:t> </a:t>
            </a:r>
            <a:r>
              <a:rPr lang="es-ES" dirty="0" err="1" smtClean="0"/>
              <a:t>methos</a:t>
            </a:r>
            <a:r>
              <a:rPr lang="es-ES" dirty="0" smtClean="0"/>
              <a:t> are </a:t>
            </a:r>
            <a:r>
              <a:rPr lang="es-ES" dirty="0" err="1" smtClean="0"/>
              <a:t>attractive</a:t>
            </a:r>
            <a:r>
              <a:rPr lang="es-ES" dirty="0" smtClean="0"/>
              <a:t> in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context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do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assume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particular </a:t>
            </a:r>
            <a:r>
              <a:rPr lang="es-ES" dirty="0" err="1" smtClean="0"/>
              <a:t>distribution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827213"/>
            <a:ext cx="8397905" cy="4602162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s-ES" sz="2000" dirty="0" err="1" smtClean="0"/>
              <a:t>However</a:t>
            </a:r>
            <a:r>
              <a:rPr lang="es-ES" sz="2000" dirty="0" smtClean="0"/>
              <a:t>, </a:t>
            </a:r>
            <a:r>
              <a:rPr lang="es-ES" sz="2000" dirty="0" err="1" smtClean="0"/>
              <a:t>bootstrap</a:t>
            </a:r>
            <a:r>
              <a:rPr lang="es-ES" sz="2000" dirty="0" smtClean="0"/>
              <a:t> </a:t>
            </a:r>
            <a:r>
              <a:rPr lang="es-ES" sz="2000" dirty="0" err="1" smtClean="0"/>
              <a:t>procedures</a:t>
            </a:r>
            <a:r>
              <a:rPr lang="es-ES" sz="2000" dirty="0" smtClean="0"/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cannot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be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based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on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resampling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directly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from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observed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returns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smtClean="0"/>
              <a:t>as </a:t>
            </a:r>
            <a:r>
              <a:rPr lang="es-ES" sz="2000" dirty="0" err="1" smtClean="0"/>
              <a:t>they</a:t>
            </a:r>
            <a:r>
              <a:rPr lang="es-ES" sz="2000" dirty="0" smtClean="0"/>
              <a:t> are </a:t>
            </a:r>
            <a:r>
              <a:rPr lang="es-ES" sz="2000" dirty="0" err="1" smtClean="0"/>
              <a:t>not</a:t>
            </a:r>
            <a:r>
              <a:rPr lang="es-ES" sz="2000" dirty="0" smtClean="0"/>
              <a:t> </a:t>
            </a:r>
            <a:r>
              <a:rPr lang="es-ES" sz="2000" dirty="0" err="1" smtClean="0"/>
              <a:t>indepedent</a:t>
            </a:r>
            <a:r>
              <a:rPr lang="es-ES" sz="2000" dirty="0" smtClean="0"/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es-ES" sz="2000" dirty="0" smtClean="0"/>
          </a:p>
          <a:p>
            <a:pPr lvl="1">
              <a:defRPr/>
            </a:pPr>
            <a:r>
              <a:rPr lang="es-ES" sz="2000" dirty="0" err="1" smtClean="0"/>
              <a:t>Assume</a:t>
            </a:r>
            <a:r>
              <a:rPr lang="es-ES" sz="2000" dirty="0" smtClean="0"/>
              <a:t> a </a:t>
            </a:r>
            <a:r>
              <a:rPr lang="es-ES" sz="2000" dirty="0" err="1" smtClean="0">
                <a:solidFill>
                  <a:srgbClr val="00B0F0"/>
                </a:solidFill>
              </a:rPr>
              <a:t>parametric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specification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smtClean="0"/>
              <a:t>of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dependence</a:t>
            </a:r>
            <a:r>
              <a:rPr lang="es-ES" sz="2000" dirty="0" smtClean="0"/>
              <a:t> and </a:t>
            </a:r>
            <a:r>
              <a:rPr lang="es-ES" sz="2000" dirty="0" err="1" smtClean="0"/>
              <a:t>bootstrap</a:t>
            </a:r>
            <a:r>
              <a:rPr lang="es-ES" sz="2000" dirty="0" smtClean="0"/>
              <a:t> </a:t>
            </a:r>
            <a:r>
              <a:rPr lang="es-ES" sz="2000" dirty="0" err="1" smtClean="0"/>
              <a:t>from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/>
              <a:t>corresponding</a:t>
            </a:r>
            <a:r>
              <a:rPr lang="es-ES" sz="2000" dirty="0" smtClean="0"/>
              <a:t> </a:t>
            </a:r>
            <a:r>
              <a:rPr lang="es-ES" sz="2000" dirty="0" err="1" smtClean="0"/>
              <a:t>residuals</a:t>
            </a:r>
            <a:r>
              <a:rPr lang="es-ES" sz="2000" dirty="0" smtClean="0"/>
              <a:t>.</a:t>
            </a:r>
          </a:p>
          <a:p>
            <a:pPr lvl="1">
              <a:defRPr/>
            </a:pPr>
            <a:r>
              <a:rPr lang="es-ES" sz="2000" dirty="0" err="1" smtClean="0">
                <a:solidFill>
                  <a:srgbClr val="00B0F0"/>
                </a:solidFill>
              </a:rPr>
              <a:t>Generalize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the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bootstrap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procedures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/>
              <a:t>to</a:t>
            </a:r>
            <a:r>
              <a:rPr lang="es-ES" sz="2000" dirty="0" smtClean="0"/>
              <a:t> cope </a:t>
            </a:r>
            <a:r>
              <a:rPr lang="es-ES" sz="2000" dirty="0" err="1" smtClean="0"/>
              <a:t>with</a:t>
            </a:r>
            <a:r>
              <a:rPr lang="es-ES" sz="2000" dirty="0" smtClean="0"/>
              <a:t> </a:t>
            </a:r>
            <a:r>
              <a:rPr lang="es-ES" sz="2000" dirty="0" err="1" smtClean="0"/>
              <a:t>dependent</a:t>
            </a:r>
            <a:r>
              <a:rPr lang="es-ES" sz="2000" dirty="0" smtClean="0"/>
              <a:t> </a:t>
            </a:r>
            <a:r>
              <a:rPr lang="es-ES" sz="2000" dirty="0" err="1" smtClean="0"/>
              <a:t>observations</a:t>
            </a:r>
            <a:endParaRPr lang="es-ES" sz="2000" dirty="0" smtClean="0"/>
          </a:p>
          <a:p>
            <a:pPr lvl="1">
              <a:buFont typeface="Wingdings" pitchFamily="2" charset="2"/>
              <a:buNone/>
              <a:defRPr/>
            </a:pP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Li and </a:t>
            </a:r>
            <a:r>
              <a:rPr lang="es-ES" sz="2000" dirty="0" err="1" smtClean="0"/>
              <a:t>maddala</a:t>
            </a:r>
            <a:r>
              <a:rPr lang="es-ES" sz="2000" dirty="0" smtClean="0"/>
              <a:t> (1996) and </a:t>
            </a:r>
            <a:r>
              <a:rPr lang="es-ES" sz="2000" dirty="0" err="1" smtClean="0"/>
              <a:t>Berkowitz</a:t>
            </a:r>
            <a:r>
              <a:rPr lang="es-ES" sz="2000" dirty="0" smtClean="0"/>
              <a:t> and </a:t>
            </a:r>
            <a:r>
              <a:rPr lang="es-ES" sz="2000" dirty="0" err="1" smtClean="0"/>
              <a:t>Kilian</a:t>
            </a:r>
            <a:r>
              <a:rPr lang="es-ES" sz="2000" dirty="0" smtClean="0"/>
              <a:t> (2000) show </a:t>
            </a:r>
            <a:r>
              <a:rPr lang="es-ES" sz="2000" dirty="0" err="1" smtClean="0"/>
              <a:t>that</a:t>
            </a:r>
            <a:r>
              <a:rPr lang="es-ES" sz="2000" dirty="0" smtClean="0"/>
              <a:t> </a:t>
            </a:r>
            <a:r>
              <a:rPr lang="es-ES" sz="2000" dirty="0" err="1" smtClean="0"/>
              <a:t>the</a:t>
            </a:r>
            <a:r>
              <a:rPr lang="es-ES" sz="2000" dirty="0" smtClean="0"/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parametric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approach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could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be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preferable</a:t>
            </a:r>
            <a:r>
              <a:rPr lang="es-ES" sz="2000" dirty="0" smtClean="0">
                <a:solidFill>
                  <a:srgbClr val="990000"/>
                </a:solidFill>
              </a:rPr>
              <a:t> in </a:t>
            </a:r>
            <a:r>
              <a:rPr lang="es-ES" sz="2000" dirty="0" err="1" smtClean="0">
                <a:solidFill>
                  <a:srgbClr val="990000"/>
                </a:solidFill>
              </a:rPr>
              <a:t>many</a:t>
            </a:r>
            <a:r>
              <a:rPr lang="es-ES" sz="2000" dirty="0" smtClean="0">
                <a:solidFill>
                  <a:srgbClr val="990000"/>
                </a:solidFill>
              </a:rPr>
              <a:t> </a:t>
            </a:r>
            <a:r>
              <a:rPr lang="es-ES" sz="2000" dirty="0" err="1" smtClean="0">
                <a:solidFill>
                  <a:srgbClr val="990000"/>
                </a:solidFill>
              </a:rPr>
              <a:t>applications</a:t>
            </a:r>
            <a:r>
              <a:rPr lang="es-ES" sz="2000" dirty="0" smtClean="0"/>
              <a:t>.</a:t>
            </a:r>
          </a:p>
          <a:p>
            <a:pPr lvl="1">
              <a:defRPr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816475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s-ES" dirty="0" err="1" smtClean="0"/>
              <a:t>Consequently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focus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most</a:t>
            </a:r>
            <a:r>
              <a:rPr lang="es-ES" dirty="0" smtClean="0"/>
              <a:t> popular and </a:t>
            </a:r>
            <a:r>
              <a:rPr lang="es-ES" dirty="0" err="1" smtClean="0"/>
              <a:t>simpler</a:t>
            </a:r>
            <a:r>
              <a:rPr lang="es-ES" dirty="0" smtClean="0"/>
              <a:t> </a:t>
            </a:r>
            <a:r>
              <a:rPr lang="es-ES" dirty="0" err="1" smtClean="0"/>
              <a:t>models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represent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dynamic</a:t>
            </a:r>
            <a:r>
              <a:rPr lang="es-ES" dirty="0" smtClean="0"/>
              <a:t> </a:t>
            </a:r>
            <a:r>
              <a:rPr lang="es-ES" dirty="0" err="1" smtClean="0"/>
              <a:t>properties</a:t>
            </a:r>
            <a:r>
              <a:rPr lang="es-ES" dirty="0" smtClean="0"/>
              <a:t> of </a:t>
            </a:r>
            <a:r>
              <a:rPr lang="es-ES" dirty="0" err="1" smtClean="0"/>
              <a:t>financial</a:t>
            </a:r>
            <a:r>
              <a:rPr lang="es-ES" dirty="0" smtClean="0"/>
              <a:t> </a:t>
            </a:r>
            <a:r>
              <a:rPr lang="es-ES" dirty="0" err="1" smtClean="0"/>
              <a:t>returns</a:t>
            </a:r>
            <a:r>
              <a:rPr lang="es-ES" dirty="0" smtClean="0"/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es-ES" dirty="0" smtClean="0"/>
          </a:p>
          <a:p>
            <a:pPr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990000"/>
                </a:solidFill>
              </a:rPr>
              <a:t>GARCH(1,1)</a:t>
            </a:r>
          </a:p>
          <a:p>
            <a:pPr>
              <a:buFont typeface="Wingdings" pitchFamily="2" charset="2"/>
              <a:buNone/>
              <a:defRPr/>
            </a:pPr>
            <a:endParaRPr lang="es-ES" dirty="0" smtClean="0"/>
          </a:p>
          <a:p>
            <a:pPr>
              <a:buFont typeface="Wingdings" pitchFamily="2" charset="2"/>
              <a:buNone/>
              <a:defRPr/>
            </a:pPr>
            <a:r>
              <a:rPr lang="es-ES" dirty="0" smtClean="0">
                <a:solidFill>
                  <a:srgbClr val="990000"/>
                </a:solidFill>
              </a:rPr>
              <a:t>ARSV(1)</a:t>
            </a:r>
            <a:endParaRPr lang="en-US" dirty="0" smtClean="0">
              <a:solidFill>
                <a:srgbClr val="99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s-ES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57625" y="3643313"/>
          <a:ext cx="1643063" cy="657225"/>
        </p:xfrm>
        <a:graphic>
          <a:graphicData uri="http://schemas.openxmlformats.org/presentationml/2006/ole">
            <p:oleObj spid="_x0000_s1026" name="Ecuación" r:id="rId3" imgW="571320" imgH="2286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14750" y="4786313"/>
          <a:ext cx="3217863" cy="571500"/>
        </p:xfrm>
        <a:graphic>
          <a:graphicData uri="http://schemas.openxmlformats.org/presentationml/2006/ole">
            <p:oleObj spid="_x0000_s1027" name="Ecuación" r:id="rId4" imgW="1358640" imgH="2412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643313" y="5929313"/>
          <a:ext cx="3343275" cy="500062"/>
        </p:xfrm>
        <a:graphic>
          <a:graphicData uri="http://schemas.openxmlformats.org/presentationml/2006/ole">
            <p:oleObj spid="_x0000_s1028" name="Ecuación" r:id="rId5" imgW="1612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 noGrp="1"/>
          </p:cNvGraphicFramePr>
          <p:nvPr/>
        </p:nvGraphicFramePr>
        <p:xfrm>
          <a:off x="142845" y="142853"/>
          <a:ext cx="3857652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428868"/>
            <a:ext cx="3654738" cy="2000264"/>
          </a:xfrm>
          <a:prstGeom prst="rect">
            <a:avLst/>
          </a:prstGeom>
          <a:noFill/>
        </p:spPr>
      </p:pic>
      <p:graphicFrame>
        <p:nvGraphicFramePr>
          <p:cNvPr id="6" name="1 Gráfico"/>
          <p:cNvGraphicFramePr>
            <a:graphicFrameLocks noGrp="1"/>
          </p:cNvGraphicFramePr>
          <p:nvPr/>
        </p:nvGraphicFramePr>
        <p:xfrm>
          <a:off x="357158" y="4357694"/>
          <a:ext cx="4105271" cy="1952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1 Gráfico"/>
          <p:cNvGraphicFramePr>
            <a:graphicFrameLocks noGrp="1"/>
          </p:cNvGraphicFramePr>
          <p:nvPr/>
        </p:nvGraphicFramePr>
        <p:xfrm>
          <a:off x="4500562" y="500042"/>
          <a:ext cx="435771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2000240"/>
            <a:ext cx="4271970" cy="2338080"/>
          </a:xfrm>
          <a:prstGeom prst="rect">
            <a:avLst/>
          </a:prstGeom>
          <a:noFill/>
        </p:spPr>
      </p:pic>
      <p:graphicFrame>
        <p:nvGraphicFramePr>
          <p:cNvPr id="9" name="1 Gráfico"/>
          <p:cNvGraphicFramePr>
            <a:graphicFrameLocks noGrp="1"/>
          </p:cNvGraphicFramePr>
          <p:nvPr/>
        </p:nvGraphicFramePr>
        <p:xfrm>
          <a:off x="5000628" y="4286256"/>
          <a:ext cx="3819519" cy="2381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9 Elipse"/>
          <p:cNvSpPr/>
          <p:nvPr/>
        </p:nvSpPr>
        <p:spPr bwMode="auto">
          <a:xfrm>
            <a:off x="3500430" y="3643314"/>
            <a:ext cx="428628" cy="214314"/>
          </a:xfrm>
          <a:prstGeom prst="ellipse">
            <a:avLst/>
          </a:prstGeom>
          <a:noFill/>
          <a:ln w="9525" cap="flat" cmpd="sng" algn="ctr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10 Elipse"/>
          <p:cNvSpPr/>
          <p:nvPr/>
        </p:nvSpPr>
        <p:spPr bwMode="auto">
          <a:xfrm>
            <a:off x="8358214" y="3429000"/>
            <a:ext cx="428628" cy="214314"/>
          </a:xfrm>
          <a:prstGeom prst="ellipse">
            <a:avLst/>
          </a:prstGeom>
          <a:noFill/>
          <a:ln w="9525" cap="flat" cmpd="sng" algn="ctr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571625"/>
            <a:ext cx="8326467" cy="5000625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s-ES" sz="2400" dirty="0" err="1" smtClean="0"/>
              <a:t>There</a:t>
            </a:r>
            <a:r>
              <a:rPr lang="es-ES" sz="2400" dirty="0" smtClean="0"/>
              <a:t> are </a:t>
            </a:r>
            <a:r>
              <a:rPr lang="es-ES" sz="2400" dirty="0" err="1" smtClean="0"/>
              <a:t>two</a:t>
            </a:r>
            <a:r>
              <a:rPr lang="es-ES" sz="2400" dirty="0" smtClean="0"/>
              <a:t> </a:t>
            </a:r>
            <a:r>
              <a:rPr lang="es-ES" sz="2400" dirty="0" err="1" smtClean="0"/>
              <a:t>main</a:t>
            </a:r>
            <a:r>
              <a:rPr lang="es-ES" sz="2400" dirty="0" smtClean="0"/>
              <a:t> </a:t>
            </a:r>
            <a:r>
              <a:rPr lang="es-ES" sz="2400" dirty="0" err="1" smtClean="0"/>
              <a:t>related</a:t>
            </a:r>
            <a:r>
              <a:rPr lang="es-ES" sz="2400" dirty="0" smtClean="0"/>
              <a:t> </a:t>
            </a:r>
            <a:r>
              <a:rPr lang="es-ES" sz="2400" dirty="0" err="1" smtClean="0"/>
              <a:t>areas</a:t>
            </a:r>
            <a:r>
              <a:rPr lang="es-ES" sz="2400" dirty="0" smtClean="0"/>
              <a:t> of </a:t>
            </a:r>
            <a:r>
              <a:rPr lang="es-ES" sz="2400" dirty="0" err="1" smtClean="0"/>
              <a:t>application</a:t>
            </a:r>
            <a:r>
              <a:rPr lang="es-ES" sz="2400" dirty="0" smtClean="0"/>
              <a:t> of </a:t>
            </a:r>
            <a:r>
              <a:rPr lang="es-ES" sz="2400" dirty="0" err="1" smtClean="0"/>
              <a:t>bootstrap</a:t>
            </a:r>
            <a:r>
              <a:rPr lang="es-ES" sz="2400" dirty="0" smtClean="0"/>
              <a:t> </a:t>
            </a:r>
            <a:r>
              <a:rPr lang="es-ES" sz="2400" dirty="0" err="1" smtClean="0"/>
              <a:t>methods</a:t>
            </a:r>
            <a:endParaRPr lang="es-ES" sz="2400" dirty="0" smtClean="0"/>
          </a:p>
          <a:p>
            <a:pPr lvl="1">
              <a:defRPr/>
            </a:pPr>
            <a:r>
              <a:rPr lang="es-ES" sz="2400" dirty="0" err="1" smtClean="0">
                <a:solidFill>
                  <a:srgbClr val="00B0F0"/>
                </a:solidFill>
              </a:rPr>
              <a:t>Inference</a:t>
            </a:r>
            <a:r>
              <a:rPr lang="es-ES" sz="2400" dirty="0" smtClean="0"/>
              <a:t>: </a:t>
            </a:r>
            <a:r>
              <a:rPr lang="es-ES" sz="2400" dirty="0" err="1" smtClean="0"/>
              <a:t>Obtaining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>
                <a:solidFill>
                  <a:srgbClr val="C00000"/>
                </a:solidFill>
              </a:rPr>
              <a:t>sample</a:t>
            </a:r>
            <a:r>
              <a:rPr lang="es-ES" sz="2400" dirty="0" smtClean="0">
                <a:solidFill>
                  <a:srgbClr val="C00000"/>
                </a:solidFill>
              </a:rPr>
              <a:t> </a:t>
            </a:r>
            <a:r>
              <a:rPr lang="es-ES" sz="2400" dirty="0" err="1" smtClean="0">
                <a:solidFill>
                  <a:srgbClr val="C00000"/>
                </a:solidFill>
              </a:rPr>
              <a:t>distribution</a:t>
            </a:r>
            <a:r>
              <a:rPr lang="es-ES" sz="2400" dirty="0" smtClean="0"/>
              <a:t> of a particular </a:t>
            </a:r>
            <a:r>
              <a:rPr lang="es-ES" sz="2400" dirty="0" err="1" smtClean="0"/>
              <a:t>estimator</a:t>
            </a:r>
            <a:r>
              <a:rPr lang="es-ES" sz="2400" dirty="0" smtClean="0"/>
              <a:t> </a:t>
            </a:r>
            <a:r>
              <a:rPr lang="es-ES" sz="2400" dirty="0" err="1" smtClean="0"/>
              <a:t>or</a:t>
            </a:r>
            <a:r>
              <a:rPr lang="es-ES" sz="2400" dirty="0" smtClean="0"/>
              <a:t> a </a:t>
            </a:r>
            <a:r>
              <a:rPr lang="es-ES" sz="2400" dirty="0" err="1" smtClean="0"/>
              <a:t>statistic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testing</a:t>
            </a:r>
            <a:r>
              <a:rPr lang="es-ES" sz="2400" dirty="0" smtClean="0"/>
              <a:t>,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example</a:t>
            </a:r>
            <a:r>
              <a:rPr lang="es-ES" sz="2400" dirty="0" smtClean="0"/>
              <a:t>,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autoregressive</a:t>
            </a:r>
            <a:r>
              <a:rPr lang="es-ES" sz="2400" dirty="0" smtClean="0"/>
              <a:t> </a:t>
            </a:r>
            <a:r>
              <a:rPr lang="es-ES" sz="2400" dirty="0" err="1" smtClean="0"/>
              <a:t>dynamics</a:t>
            </a:r>
            <a:r>
              <a:rPr lang="es-ES" sz="2400" dirty="0" smtClean="0"/>
              <a:t>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conditional</a:t>
            </a:r>
            <a:r>
              <a:rPr lang="es-ES" sz="2400" dirty="0" smtClean="0"/>
              <a:t> mean and </a:t>
            </a:r>
            <a:r>
              <a:rPr lang="es-ES" sz="2400" dirty="0" err="1" smtClean="0"/>
              <a:t>variance</a:t>
            </a:r>
            <a:r>
              <a:rPr lang="es-ES" sz="2400" dirty="0" smtClean="0"/>
              <a:t>, </a:t>
            </a:r>
            <a:r>
              <a:rPr lang="es-ES" sz="2400" dirty="0" err="1" smtClean="0"/>
              <a:t>unit</a:t>
            </a:r>
            <a:r>
              <a:rPr lang="es-ES" sz="2400" dirty="0" smtClean="0"/>
              <a:t> </a:t>
            </a:r>
            <a:r>
              <a:rPr lang="es-ES" sz="2400" dirty="0" err="1" smtClean="0"/>
              <a:t>roots</a:t>
            </a:r>
            <a:r>
              <a:rPr lang="es-ES" sz="2400" dirty="0" smtClean="0"/>
              <a:t> in </a:t>
            </a:r>
            <a:r>
              <a:rPr lang="es-ES" sz="2400" dirty="0" err="1" smtClean="0"/>
              <a:t>the</a:t>
            </a:r>
            <a:r>
              <a:rPr lang="es-ES" sz="2400" dirty="0" smtClean="0"/>
              <a:t> mean, </a:t>
            </a:r>
            <a:r>
              <a:rPr lang="es-ES" sz="2400" dirty="0" err="1" smtClean="0"/>
              <a:t>fractional</a:t>
            </a:r>
            <a:r>
              <a:rPr lang="es-ES" sz="2400" dirty="0" smtClean="0"/>
              <a:t> </a:t>
            </a:r>
            <a:r>
              <a:rPr lang="es-ES" sz="2400" dirty="0" err="1" smtClean="0"/>
              <a:t>integration</a:t>
            </a:r>
            <a:r>
              <a:rPr lang="es-ES" sz="2400" dirty="0" smtClean="0"/>
              <a:t> in </a:t>
            </a:r>
            <a:r>
              <a:rPr lang="es-ES" sz="2400" dirty="0" err="1" smtClean="0"/>
              <a:t>volatility</a:t>
            </a:r>
            <a:r>
              <a:rPr lang="es-ES" sz="2400" dirty="0" smtClean="0"/>
              <a:t>, </a:t>
            </a:r>
            <a:r>
              <a:rPr lang="es-ES" sz="2400" dirty="0" err="1" smtClean="0"/>
              <a:t>inference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trading rules: Ruiz and Pascual (2002, JES)</a:t>
            </a:r>
          </a:p>
          <a:p>
            <a:pPr lvl="1">
              <a:defRPr/>
            </a:pPr>
            <a:r>
              <a:rPr lang="es-ES" sz="2400" dirty="0" err="1" smtClean="0">
                <a:solidFill>
                  <a:srgbClr val="00B0F0"/>
                </a:solidFill>
              </a:rPr>
              <a:t>Prediction</a:t>
            </a:r>
            <a:r>
              <a:rPr lang="es-ES" sz="2400" dirty="0" smtClean="0">
                <a:solidFill>
                  <a:srgbClr val="002060"/>
                </a:solidFill>
              </a:rPr>
              <a:t>: </a:t>
            </a:r>
            <a:r>
              <a:rPr lang="es-ES" sz="2400" dirty="0" err="1" smtClean="0"/>
              <a:t>Prediction</a:t>
            </a:r>
            <a:r>
              <a:rPr lang="es-ES" sz="2400" dirty="0" smtClean="0"/>
              <a:t> of </a:t>
            </a:r>
            <a:r>
              <a:rPr lang="es-ES" sz="2400" dirty="0" err="1" smtClean="0"/>
              <a:t>future</a:t>
            </a:r>
            <a:r>
              <a:rPr lang="es-ES" sz="2400" dirty="0" smtClean="0"/>
              <a:t> </a:t>
            </a:r>
            <a:r>
              <a:rPr lang="es-ES" sz="2400" dirty="0" err="1" smtClean="0"/>
              <a:t>densities</a:t>
            </a:r>
            <a:r>
              <a:rPr lang="es-ES" sz="2400" dirty="0" smtClean="0"/>
              <a:t> of </a:t>
            </a:r>
            <a:r>
              <a:rPr lang="es-ES" sz="2400" dirty="0" err="1" smtClean="0"/>
              <a:t>returns</a:t>
            </a:r>
            <a:r>
              <a:rPr lang="es-ES" sz="2400" dirty="0" smtClean="0"/>
              <a:t> and </a:t>
            </a:r>
            <a:r>
              <a:rPr lang="es-ES" sz="2400" dirty="0" err="1" smtClean="0"/>
              <a:t>volatilities</a:t>
            </a:r>
            <a:r>
              <a:rPr lang="es-ES" sz="2400" dirty="0" smtClean="0"/>
              <a:t>: </a:t>
            </a:r>
            <a:r>
              <a:rPr lang="es-ES" sz="2400" dirty="0" err="1" smtClean="0"/>
              <a:t>VaR</a:t>
            </a:r>
            <a:r>
              <a:rPr lang="es-ES" sz="2400" dirty="0" smtClean="0"/>
              <a:t> </a:t>
            </a:r>
            <a:r>
              <a:rPr lang="en-US" sz="2400" dirty="0" smtClean="0"/>
              <a:t>and ES</a:t>
            </a:r>
          </a:p>
          <a:p>
            <a:pPr lvl="1">
              <a:buFont typeface="Wingdings" pitchFamily="2" charset="2"/>
              <a:buNone/>
              <a:defRPr/>
            </a:pPr>
            <a:endParaRPr lang="es-E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2665</TotalTime>
  <Words>1542</Words>
  <Application>Microsoft PowerPoint</Application>
  <PresentationFormat>Presentación en pantalla (4:3)</PresentationFormat>
  <Paragraphs>252</Paragraphs>
  <Slides>40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2" baseType="lpstr">
      <vt:lpstr>Eclipse</vt:lpstr>
      <vt:lpstr>Ecuación</vt:lpstr>
      <vt:lpstr>Bootstrap in Finance</vt:lpstr>
      <vt:lpstr>Diapositiva 2</vt:lpstr>
      <vt:lpstr>1. Motivation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2. Bootstrap forecast of future returns and volatilities</vt:lpstr>
      <vt:lpstr>2.1 GARCH (1,1): Pascual et al. (2005, CSDA)</vt:lpstr>
      <vt:lpstr>Bootstrap procedure</vt:lpstr>
      <vt:lpstr>Diapositiva 18</vt:lpstr>
      <vt:lpstr>Diapositiva 19</vt:lpstr>
      <vt:lpstr>2.2 ARSV(1) models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3. Var and ES</vt:lpstr>
      <vt:lpstr>Diapositiva 34</vt:lpstr>
      <vt:lpstr>Diapositiva 35</vt:lpstr>
      <vt:lpstr>Diapositiva 36</vt:lpstr>
      <vt:lpstr>Diapositiva 37</vt:lpstr>
      <vt:lpstr>Monte Carlo experiments: Coverages</vt:lpstr>
      <vt:lpstr>Diapositiva 39</vt:lpstr>
      <vt:lpstr>Conclusions and further research</vt:lpstr>
    </vt:vector>
  </TitlesOfParts>
  <Company>UC3M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Bootstrap forecast in State Space models</dc:title>
  <dc:creator>ortega</dc:creator>
  <cp:lastModifiedBy>usuario</cp:lastModifiedBy>
  <cp:revision>260</cp:revision>
  <dcterms:created xsi:type="dcterms:W3CDTF">2008-06-05T13:55:24Z</dcterms:created>
  <dcterms:modified xsi:type="dcterms:W3CDTF">2009-10-14T10:22:05Z</dcterms:modified>
</cp:coreProperties>
</file>